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>
        <p:scale>
          <a:sx n="55" d="100"/>
          <a:sy n="55" d="100"/>
        </p:scale>
        <p:origin x="-222" y="-2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327592-C4C9-4B6E-9295-7B812A5BC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4A62657-4F2B-4A29-B88F-57EDB3FE0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3F9143B-7BE0-4129-BA0D-F9885D84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D580E5F-7099-4C84-8C3C-D4865A271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C6F04C3-949F-4DCD-AC23-65740C50C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8556B02-C784-4223-9C8E-47B5D088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E481D57-5E38-453A-AD75-79966A2013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BD25D64-5165-4221-9BC0-193D52F22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1CB619D-D1B6-4A03-9933-2070F3E7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0097FF4-B904-4632-A00A-8237B2AFF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89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2C65F211-7BF2-41A1-86A7-43FD3C3FC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878A96D8-775D-4B75-B5A6-AD3E4507E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AD367AA-4A94-49E4-818B-1ABD216C6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5F07FCF-0457-4CFB-8D9B-0BFC56620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E335B5E-A458-464D-B383-B5FF7080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05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30F9742-9744-4B73-809E-406847E2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C036A9-0693-4D80-9784-0FD48D01F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219A64E-C7F9-4D0E-8C55-F275F575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8A3E630-4C6A-41AC-85C8-9128869F1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5424CF4-8305-4008-B9BD-ACD0AF6C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03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71EC2D7-705D-4561-B5A3-F4B57789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1184DFF-1C04-458D-ADA1-4C2F461D7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68CBF2E-8076-4FC9-8B5A-8CBCA185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2932B06-AC64-40BB-B9F7-BB178BD4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B5FDD75-2C2A-4C2D-ACC0-84BE427C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11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378F3AB-6E04-45EF-96C8-1B7DAD19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F71F992-3E59-40DF-99F3-492241402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19947DA-D986-465F-9C6E-224C984C5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BEE377D-75B3-441F-BAE7-50D648C11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4E1EE3D-CF41-4974-BDDE-CDE1EB58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7A9B9D6-1511-412D-BF96-E929FD68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26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E06BB1-4486-446E-8BE6-245BBC82A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42CFB6D-D6BC-441A-A64A-72DB43B1A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997FB1-2E91-45E8-9359-88FF988E8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97DBFDE3-9B4C-438E-9540-53849B972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6976D245-1442-45D4-9C56-C9C83E02D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543FB44-238A-4617-B9E2-A6CD4ED3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B1B19F47-670A-42E7-AC68-B29F95C7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53D75BE2-B1F8-4194-A56E-47AA40B1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34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5AA0A8-4890-4887-B448-AF476831E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40064C1-3269-4583-B8C1-28B7DAE59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E06261D-2953-470E-8B7B-926C59D1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E336E09-E040-4313-B760-5C62044F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9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7E39192-84F7-4952-A294-708FE9C5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EB68081-8E6E-4B07-8C2A-06F2FC73C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BADEBF50-8FBF-4335-903A-EC604A0A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27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27714B5-7A2F-47E4-8510-9E3604C4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F7F68A3-C200-4357-A3CC-7CEB8E0BF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50D9A0D-D600-461A-9DB6-9F4585FA9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A2E53AA-27A6-45CF-98E9-BEF022CCE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61AA4FD-778B-4CCC-A6DF-7AB3E275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3F28A9F-1EF6-4E48-87C4-58D9E237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92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B29D11-9667-4F68-8E7D-0B9670F52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476E3A6-67D0-4B08-AB18-1E3B9B0BC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BF58423-479C-414F-AA6D-F388273DE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EFE82D3-54FA-4B89-BB5F-FFB1CEBD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CE34F3A-8B59-4A48-B817-8DA1075A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2DF854E-93F1-4BDC-94C3-CC3D0310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00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A28264EA-EF35-4D16-9AB8-FA20B10C3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CF19A2B-5E09-432B-BAC9-83E7057F6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5B11F35-FD67-4F4C-B167-03FAF39EF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040E-3137-4F8A-9975-0719A56B7BA2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2D2EBE5-77BC-4564-BB91-25C8BAA44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EF448D9-3D70-411C-9A4E-BAD59C8E8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9ACE-29A5-4A29-A976-B19985F91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65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A84E4CD-BC16-4349-BB00-8182A3406E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75" t="6339" r="23640" b="7667"/>
          <a:stretch/>
        </p:blipFill>
        <p:spPr>
          <a:xfrm>
            <a:off x="2295967" y="34370"/>
            <a:ext cx="7600065" cy="678926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6494683A-356A-4C30-8132-44150A230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  <a:latin typeface="+mn-lt"/>
              </a:rPr>
              <a:t>Mein </a:t>
            </a:r>
            <a:r>
              <a:rPr lang="fr-FR" b="1" dirty="0" err="1">
                <a:solidFill>
                  <a:schemeClr val="bg1"/>
                </a:solidFill>
                <a:latin typeface="+mn-lt"/>
              </a:rPr>
              <a:t>Traumgymnasium</a:t>
            </a:r>
            <a:endParaRPr lang="fr-FR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FF999FE-881D-40FE-A464-2B484FAAB2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Le collège de mes rêves </a:t>
            </a:r>
          </a:p>
        </p:txBody>
      </p:sp>
    </p:spTree>
    <p:extLst>
      <p:ext uri="{BB962C8B-B14F-4D97-AF65-F5344CB8AC3E}">
        <p14:creationId xmlns:p14="http://schemas.microsoft.com/office/powerpoint/2010/main" val="3644081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xmlns="" id="{E2911D6B-9F46-4437-A32E-104F7168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13" y="365125"/>
            <a:ext cx="10296786" cy="5851117"/>
          </a:xfrm>
        </p:spPr>
        <p:txBody>
          <a:bodyPr>
            <a:normAutofit/>
          </a:bodyPr>
          <a:lstStyle/>
          <a:p>
            <a:r>
              <a:rPr lang="fr-FR" sz="3200" dirty="0" err="1"/>
              <a:t>Hallo</a:t>
            </a:r>
            <a:r>
              <a:rPr lang="fr-FR" sz="3200" dirty="0"/>
              <a:t>, </a:t>
            </a:r>
            <a:r>
              <a:rPr lang="fr-FR" sz="3200" dirty="0" err="1"/>
              <a:t>ich</a:t>
            </a:r>
            <a:r>
              <a:rPr lang="fr-FR" sz="3200" dirty="0"/>
              <a:t> bin Prune, </a:t>
            </a:r>
            <a:r>
              <a:rPr lang="fr-FR" sz="3200" dirty="0" err="1"/>
              <a:t>ich</a:t>
            </a:r>
            <a:r>
              <a:rPr lang="fr-FR" sz="3200" dirty="0"/>
              <a:t> bin 12 </a:t>
            </a:r>
            <a:r>
              <a:rPr lang="fr-FR" sz="3200" dirty="0" err="1"/>
              <a:t>Jahre</a:t>
            </a:r>
            <a:r>
              <a:rPr lang="fr-FR" sz="3200" dirty="0"/>
              <a:t> alt. Mein Gymnasium </a:t>
            </a:r>
            <a:r>
              <a:rPr lang="fr-FR" sz="3200" dirty="0" err="1"/>
              <a:t>ist</a:t>
            </a:r>
            <a:r>
              <a:rPr lang="fr-FR" sz="3200" dirty="0"/>
              <a:t> « </a:t>
            </a:r>
            <a:r>
              <a:rPr lang="fr-FR" sz="3200" dirty="0" err="1"/>
              <a:t>das</a:t>
            </a:r>
            <a:r>
              <a:rPr lang="fr-FR" sz="3200" dirty="0"/>
              <a:t> </a:t>
            </a:r>
            <a:r>
              <a:rPr lang="fr-FR" sz="3200" dirty="0" err="1" smtClean="0"/>
              <a:t>solidarische</a:t>
            </a:r>
            <a:r>
              <a:rPr lang="fr-FR" sz="3200" dirty="0" smtClean="0"/>
              <a:t> </a:t>
            </a:r>
            <a:r>
              <a:rPr lang="fr-FR" sz="3200" dirty="0"/>
              <a:t>Gymnasium ». </a:t>
            </a:r>
            <a:r>
              <a:rPr lang="fr-FR" sz="3200" dirty="0" err="1"/>
              <a:t>Ich</a:t>
            </a:r>
            <a:r>
              <a:rPr lang="fr-FR" sz="3200" dirty="0"/>
              <a:t> bin </a:t>
            </a:r>
            <a:r>
              <a:rPr lang="fr-FR" sz="3200" dirty="0" err="1"/>
              <a:t>im</a:t>
            </a:r>
            <a:r>
              <a:rPr lang="fr-FR" sz="3200" dirty="0"/>
              <a:t> </a:t>
            </a:r>
            <a:r>
              <a:rPr lang="fr-FR" sz="3200" dirty="0" err="1" smtClean="0"/>
              <a:t>fünften</a:t>
            </a:r>
            <a:r>
              <a:rPr lang="fr-FR" sz="3200" dirty="0" smtClean="0"/>
              <a:t> </a:t>
            </a:r>
            <a:r>
              <a:rPr lang="fr-FR" sz="3200" dirty="0" err="1"/>
              <a:t>Jahr</a:t>
            </a:r>
            <a:r>
              <a:rPr lang="fr-FR" sz="3200" dirty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478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C2792239-BC8E-41F4-984B-18E2743F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Mein </a:t>
            </a:r>
            <a:r>
              <a:rPr lang="fr-FR" dirty="0" err="1"/>
              <a:t>Dienstag</a:t>
            </a:r>
            <a:endParaRPr lang="fr-FR" dirty="0"/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xmlns="" id="{8D584782-D39E-4A03-BF74-FF3D0918B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486031"/>
              </p:ext>
            </p:extLst>
          </p:nvPr>
        </p:nvGraphicFramePr>
        <p:xfrm>
          <a:off x="838200" y="1743100"/>
          <a:ext cx="10515600" cy="33718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920068">
                  <a:extLst>
                    <a:ext uri="{9D8B030D-6E8A-4147-A177-3AD203B41FA5}">
                      <a16:colId xmlns:a16="http://schemas.microsoft.com/office/drawing/2014/main" xmlns="" val="3635763793"/>
                    </a:ext>
                  </a:extLst>
                </a:gridCol>
                <a:gridCol w="7595532">
                  <a:extLst>
                    <a:ext uri="{9D8B030D-6E8A-4147-A177-3AD203B41FA5}">
                      <a16:colId xmlns:a16="http://schemas.microsoft.com/office/drawing/2014/main" xmlns="" val="1123448700"/>
                    </a:ext>
                  </a:extLst>
                </a:gridCol>
              </a:tblGrid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8.30 – 9.30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Französisch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955099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9.30 – 10.30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Mathe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4391714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10.30 – 10.40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Pause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0130495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10.40 – 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Geschichte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und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Erdkunde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160487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11.40 – 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Mittagessen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und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Solidarität</a:t>
                      </a:r>
                      <a:r>
                        <a:rPr lang="fr-FR" dirty="0"/>
                        <a:t> 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6462809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14.00 – 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Ethik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8502888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15.00 – 16.00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Ökologie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974962"/>
                  </a:ext>
                </a:extLst>
              </a:tr>
              <a:tr h="421475">
                <a:tc>
                  <a:txBody>
                    <a:bodyPr/>
                    <a:lstStyle/>
                    <a:p>
                      <a:r>
                        <a:rPr lang="fr-FR" dirty="0"/>
                        <a:t>16.00 – 16.30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Solidarität</a:t>
                      </a:r>
                      <a:r>
                        <a:rPr lang="fr-FR" dirty="0"/>
                        <a:t> 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023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00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E662952-0BA2-460B-9BBC-F771643A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Lehrer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Lehrerin</a:t>
            </a:r>
            <a:endParaRPr lang="fr-FR" dirty="0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FF2FCB34-ECE3-4A28-B63E-05700D9EB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928112"/>
              </p:ext>
            </p:extLst>
          </p:nvPr>
        </p:nvGraphicFramePr>
        <p:xfrm>
          <a:off x="2391911" y="1690688"/>
          <a:ext cx="7408178" cy="44505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607928">
                  <a:extLst>
                    <a:ext uri="{9D8B030D-6E8A-4147-A177-3AD203B41FA5}">
                      <a16:colId xmlns:a16="http://schemas.microsoft.com/office/drawing/2014/main" xmlns="" val="4119039626"/>
                    </a:ext>
                  </a:extLst>
                </a:gridCol>
                <a:gridCol w="4800250">
                  <a:extLst>
                    <a:ext uri="{9D8B030D-6E8A-4147-A177-3AD203B41FA5}">
                      <a16:colId xmlns:a16="http://schemas.microsoft.com/office/drawing/2014/main" xmlns="" val="4007382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Mathe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Frau </a:t>
                      </a:r>
                      <a:r>
                        <a:rPr lang="fr-FR" dirty="0" err="1"/>
                        <a:t>Eins-zwei-drei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933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Französisch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289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Deutsch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Frau </a:t>
                      </a:r>
                      <a:r>
                        <a:rPr lang="fr-FR" dirty="0" err="1"/>
                        <a:t>Hallo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761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Geschichte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und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Erdkunde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Frau </a:t>
                      </a:r>
                      <a:r>
                        <a:rPr lang="fr-FR" dirty="0" err="1"/>
                        <a:t>Langweilig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7217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Latein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</a:t>
                      </a:r>
                      <a:r>
                        <a:rPr lang="fr-FR" dirty="0" err="1"/>
                        <a:t>Gott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5907530"/>
                  </a:ext>
                </a:extLst>
              </a:tr>
              <a:tr h="371265">
                <a:tc>
                  <a:txBody>
                    <a:bodyPr/>
                    <a:lstStyle/>
                    <a:p>
                      <a:r>
                        <a:rPr lang="fr-FR" dirty="0" err="1"/>
                        <a:t>Musik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Frau Lalala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2285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Englisch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Hello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8983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Physik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und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Chemie</a:t>
                      </a:r>
                      <a:r>
                        <a:rPr lang="fr-FR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Einstein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615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</a:t>
                      </a:r>
                      <a:r>
                        <a:rPr lang="fr-FR" dirty="0" err="1"/>
                        <a:t>Laufen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11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Technologie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Frau Computer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3180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Kunst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</a:t>
                      </a:r>
                      <a:r>
                        <a:rPr lang="fr-FR" dirty="0" err="1"/>
                        <a:t>Malen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460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Biologie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Herr </a:t>
                      </a:r>
                      <a:r>
                        <a:rPr lang="fr-FR" dirty="0" err="1"/>
                        <a:t>Blume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19761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3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A59EDAC-2151-4216-8BFF-EE743162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E9325BD-8002-4E1D-B549-67F28F80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</a:t>
            </a:r>
            <a:r>
              <a:rPr lang="fr-FR" dirty="0" err="1"/>
              <a:t>Ökologie</a:t>
            </a:r>
            <a:r>
              <a:rPr lang="fr-FR" dirty="0"/>
              <a:t> </a:t>
            </a:r>
            <a:r>
              <a:rPr lang="fr-FR" dirty="0" err="1"/>
              <a:t>denn</a:t>
            </a:r>
            <a:r>
              <a:rPr lang="fr-FR" dirty="0"/>
              <a:t>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 smtClean="0"/>
              <a:t>wichtig</a:t>
            </a:r>
            <a:r>
              <a:rPr lang="fr-FR" dirty="0" smtClean="0"/>
              <a:t>.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</a:t>
            </a:r>
            <a:r>
              <a:rPr lang="fr-FR" dirty="0" err="1"/>
              <a:t>Ethik</a:t>
            </a:r>
            <a:r>
              <a:rPr lang="fr-FR" dirty="0"/>
              <a:t>, </a:t>
            </a:r>
            <a:r>
              <a:rPr lang="fr-FR" dirty="0" err="1"/>
              <a:t>weil</a:t>
            </a:r>
            <a:r>
              <a:rPr lang="fr-FR" dirty="0"/>
              <a:t> es </a:t>
            </a:r>
            <a:r>
              <a:rPr lang="fr-FR" dirty="0" err="1"/>
              <a:t>interessant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Erdkunde</a:t>
            </a:r>
            <a:r>
              <a:rPr lang="fr-FR" dirty="0"/>
              <a:t>, </a:t>
            </a:r>
            <a:r>
              <a:rPr lang="fr-FR" dirty="0" err="1"/>
              <a:t>weil</a:t>
            </a:r>
            <a:r>
              <a:rPr lang="fr-FR" dirty="0"/>
              <a:t> es </a:t>
            </a:r>
            <a:r>
              <a:rPr lang="fr-FR" dirty="0" err="1"/>
              <a:t>langweilig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</a:t>
            </a:r>
            <a:r>
              <a:rPr lang="fr-FR" dirty="0" err="1"/>
              <a:t>Mathe</a:t>
            </a:r>
            <a:r>
              <a:rPr lang="fr-FR" dirty="0"/>
              <a:t> </a:t>
            </a:r>
            <a:r>
              <a:rPr lang="fr-FR" dirty="0" err="1"/>
              <a:t>denn</a:t>
            </a:r>
            <a:r>
              <a:rPr lang="fr-FR" dirty="0"/>
              <a:t> es </a:t>
            </a:r>
            <a:r>
              <a:rPr lang="fr-FR" dirty="0" err="1"/>
              <a:t>ist</a:t>
            </a:r>
            <a:r>
              <a:rPr lang="fr-FR" dirty="0"/>
              <a:t> super.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Deutsch </a:t>
            </a:r>
            <a:r>
              <a:rPr lang="fr-FR" dirty="0" err="1"/>
              <a:t>denn</a:t>
            </a:r>
            <a:r>
              <a:rPr lang="fr-FR" dirty="0"/>
              <a:t> es </a:t>
            </a:r>
            <a:r>
              <a:rPr lang="fr-FR" dirty="0" err="1"/>
              <a:t>ist</a:t>
            </a:r>
            <a:r>
              <a:rPr lang="fr-FR" dirty="0"/>
              <a:t> cool. </a:t>
            </a:r>
          </a:p>
          <a:p>
            <a:pPr marL="0" indent="0">
              <a:buNone/>
            </a:pPr>
            <a:r>
              <a:rPr lang="fr-FR" dirty="0"/>
              <a:t>     </a:t>
            </a:r>
            <a:r>
              <a:rPr lang="fr-FR" dirty="0" err="1"/>
              <a:t>Ich</a:t>
            </a:r>
            <a:r>
              <a:rPr lang="fr-FR" dirty="0"/>
              <a:t> </a:t>
            </a:r>
            <a:r>
              <a:rPr lang="fr-FR" dirty="0" err="1"/>
              <a:t>mag</a:t>
            </a:r>
            <a:r>
              <a:rPr lang="fr-FR" dirty="0"/>
              <a:t> </a:t>
            </a:r>
            <a:r>
              <a:rPr lang="fr-FR" dirty="0" err="1"/>
              <a:t>nicht</a:t>
            </a:r>
            <a:r>
              <a:rPr lang="fr-FR" dirty="0"/>
              <a:t> </a:t>
            </a:r>
            <a:r>
              <a:rPr lang="fr-FR" dirty="0" err="1"/>
              <a:t>Physik</a:t>
            </a:r>
            <a:r>
              <a:rPr lang="fr-FR" dirty="0"/>
              <a:t> </a:t>
            </a:r>
            <a:r>
              <a:rPr lang="fr-FR" dirty="0" err="1"/>
              <a:t>denn</a:t>
            </a:r>
            <a:r>
              <a:rPr lang="fr-FR" dirty="0"/>
              <a:t> es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dirty="0" err="1"/>
              <a:t>uninteressant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55081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3CC967-99F5-4F4E-A130-2494774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Meinen</a:t>
            </a:r>
            <a:r>
              <a:rPr lang="fr-FR" dirty="0"/>
              <a:t> </a:t>
            </a:r>
            <a:r>
              <a:rPr lang="fr-FR" dirty="0" err="1"/>
              <a:t>Lieblingsfächer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1891BF5-A2E5-42B7-A350-508D2F59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Meinen</a:t>
            </a:r>
            <a:r>
              <a:rPr lang="fr-FR" dirty="0"/>
              <a:t> </a:t>
            </a:r>
            <a:r>
              <a:rPr lang="fr-FR" dirty="0" err="1"/>
              <a:t>Lieblingsfächer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Ethik</a:t>
            </a:r>
            <a:r>
              <a:rPr lang="fr-FR" dirty="0"/>
              <a:t>, </a:t>
            </a:r>
            <a:r>
              <a:rPr lang="fr-FR" dirty="0" err="1"/>
              <a:t>Ökologie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Mathe</a:t>
            </a:r>
            <a:r>
              <a:rPr lang="fr-FR" dirty="0"/>
              <a:t>, </a:t>
            </a:r>
            <a:r>
              <a:rPr lang="fr-FR" dirty="0" err="1"/>
              <a:t>weil</a:t>
            </a:r>
            <a:r>
              <a:rPr lang="fr-FR" dirty="0"/>
              <a:t> </a:t>
            </a:r>
            <a:r>
              <a:rPr lang="fr-FR" dirty="0" err="1"/>
              <a:t>sie</a:t>
            </a:r>
            <a:r>
              <a:rPr lang="fr-FR" dirty="0"/>
              <a:t> </a:t>
            </a:r>
            <a:r>
              <a:rPr lang="fr-FR" dirty="0" err="1"/>
              <a:t>interessant</a:t>
            </a:r>
            <a:r>
              <a:rPr lang="fr-FR" dirty="0"/>
              <a:t>, super, cool, </a:t>
            </a:r>
            <a:r>
              <a:rPr lang="fr-FR" dirty="0" err="1" smtClean="0"/>
              <a:t>wichtig</a:t>
            </a:r>
            <a:r>
              <a:rPr lang="fr-FR" dirty="0" smtClean="0"/>
              <a:t>  </a:t>
            </a:r>
            <a:r>
              <a:rPr lang="fr-FR" dirty="0" err="1"/>
              <a:t>sind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297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187</Words>
  <Application>Microsoft Office PowerPoint</Application>
  <PresentationFormat>Personnalisé</PresentationFormat>
  <Paragraphs>57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Mein Traumgymnasium</vt:lpstr>
      <vt:lpstr>Hallo, ich bin Prune, ich bin 12 Jahre alt. Mein Gymnasium ist « das solidarische Gymnasium ». Ich bin im fünften Jahr.</vt:lpstr>
      <vt:lpstr>Mein Dienstag</vt:lpstr>
      <vt:lpstr>Lehrer und Lehrerin</vt:lpstr>
      <vt:lpstr>Présentation PowerPoint</vt:lpstr>
      <vt:lpstr>Meinen Lieblingsfächer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Traumgymnasium</dc:title>
  <dc:creator>Prune SCHOENHENZ</dc:creator>
  <cp:lastModifiedBy>June</cp:lastModifiedBy>
  <cp:revision>17</cp:revision>
  <dcterms:created xsi:type="dcterms:W3CDTF">2019-01-23T17:24:18Z</dcterms:created>
  <dcterms:modified xsi:type="dcterms:W3CDTF">2019-01-30T13:37:12Z</dcterms:modified>
</cp:coreProperties>
</file>