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BCDB935-E60B-4E09-8DD6-4051BFF118AB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840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D5A180C-4509-455B-B69A-DF416E643A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37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6B5192-4438-436D-A4E8-E803DBE8E61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7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A48A29-73DE-48B4-B0AA-1C4F7E96EB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3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EEC331-4D39-4A91-B1AA-4DA598BCAF8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3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34B51D-8F37-4CA4-BF06-F7C5A7C7F00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0150B8-E56D-41D2-9D0F-6EC55C3BD3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B028E0-7816-4ACD-B0F2-973A3D4444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2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5B5023-1D6B-4213-AEC1-A0D4C4B9C1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1DA6D6-F4E4-4EF6-8DE7-675ABD4421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6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B8F3CA-819A-48AB-BD82-9495AC485B8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E4B6C3-20D2-43AA-AED0-CA80C01CF6F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9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BFC688-1B9E-4CEC-A7A0-A8C6464D51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417C36A-391B-454C-8F50-9F030D21928C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99" y="-190440"/>
            <a:ext cx="9071640" cy="22467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latin typeface="MV Boli" pitchFamily="18"/>
              </a:rPr>
              <a:t>Gesund</a:t>
            </a:r>
            <a:r>
              <a:rPr lang="fr-FR" dirty="0">
                <a:latin typeface="MV Boli" pitchFamily="18"/>
              </a:rPr>
              <a:t> </a:t>
            </a:r>
            <a:r>
              <a:rPr lang="fr-FR" dirty="0" err="1" smtClean="0">
                <a:latin typeface="MV Boli" pitchFamily="18"/>
              </a:rPr>
              <a:t>essen</a:t>
            </a:r>
            <a:r>
              <a:rPr lang="fr-FR" dirty="0" smtClean="0">
                <a:latin typeface="MV Boli" pitchFamily="18"/>
              </a:rPr>
              <a:t> </a:t>
            </a:r>
            <a:r>
              <a:rPr lang="fr-FR" dirty="0" err="1">
                <a:latin typeface="MV Boli" pitchFamily="18"/>
              </a:rPr>
              <a:t>Und</a:t>
            </a:r>
            <a:r>
              <a:rPr lang="fr-FR" dirty="0">
                <a:latin typeface="MV Boli" pitchFamily="18"/>
              </a:rPr>
              <a:t> Sport </a:t>
            </a:r>
            <a:r>
              <a:rPr lang="fr-FR" smtClean="0">
                <a:latin typeface="MV Boli" pitchFamily="18"/>
              </a:rPr>
              <a:t>treiben</a:t>
            </a:r>
            <a:r>
              <a:rPr lang="fr-FR" dirty="0">
                <a:latin typeface="MV Boli" pitchFamily="18"/>
              </a:rPr>
              <a:t/>
            </a:r>
            <a:br>
              <a:rPr lang="fr-FR" dirty="0">
                <a:latin typeface="MV Boli" pitchFamily="18"/>
              </a:rPr>
            </a:br>
            <a:r>
              <a:rPr lang="fr-FR" sz="2000" u="sng" dirty="0" smtClean="0">
                <a:latin typeface="OpenDyslexic" pitchFamily="50"/>
              </a:rPr>
              <a:t>Traduction</a:t>
            </a:r>
            <a:r>
              <a:rPr lang="fr-FR" sz="2000" dirty="0">
                <a:latin typeface="OpenDyslexic" pitchFamily="50"/>
              </a:rPr>
              <a:t>: Manger sainement et </a:t>
            </a:r>
            <a:r>
              <a:rPr lang="fr-FR" sz="2000" dirty="0" smtClean="0">
                <a:latin typeface="OpenDyslexic" pitchFamily="50"/>
              </a:rPr>
              <a:t>faire </a:t>
            </a:r>
            <a:r>
              <a:rPr lang="fr-FR" sz="2000" dirty="0">
                <a:latin typeface="OpenDyslexic" pitchFamily="50"/>
              </a:rPr>
              <a:t>du </a:t>
            </a:r>
            <a:r>
              <a:rPr lang="fr-FR" sz="2000" dirty="0" smtClean="0">
                <a:latin typeface="OpenDyslexic" pitchFamily="50"/>
              </a:rPr>
              <a:t>sport!</a:t>
            </a:r>
            <a:r>
              <a:rPr lang="fr-FR" dirty="0">
                <a:latin typeface="MV Boli" pitchFamily="18"/>
              </a:rPr>
              <a:t/>
            </a:r>
            <a:br>
              <a:rPr lang="fr-FR" dirty="0">
                <a:latin typeface="MV Boli" pitchFamily="18"/>
              </a:rPr>
            </a:br>
            <a:endParaRPr lang="fr-FR" dirty="0">
              <a:latin typeface="MV Boli" pitchFamily="18"/>
            </a:endParaRP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4120" y="1899720"/>
            <a:ext cx="4463280" cy="35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05360" y="1901880"/>
            <a:ext cx="4886640" cy="321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99" y="194760"/>
            <a:ext cx="9071640" cy="1475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600" dirty="0" err="1" smtClean="0">
                <a:latin typeface="MV Boli" pitchFamily="18"/>
              </a:rPr>
              <a:t>Schluss</a:t>
            </a:r>
            <a:r>
              <a:rPr lang="fr-FR" sz="3600" dirty="0" smtClean="0">
                <a:latin typeface="MV Boli" pitchFamily="18"/>
              </a:rPr>
              <a:t> mit </a:t>
            </a:r>
            <a:r>
              <a:rPr lang="fr-FR" sz="3600" dirty="0">
                <a:latin typeface="MV Boli" pitchFamily="18"/>
              </a:rPr>
              <a:t>Bonbons, </a:t>
            </a:r>
            <a:r>
              <a:rPr lang="fr-FR" sz="3600" dirty="0" err="1" smtClean="0">
                <a:latin typeface="MV Boli" pitchFamily="18"/>
              </a:rPr>
              <a:t>Mache</a:t>
            </a:r>
            <a:r>
              <a:rPr lang="fr-FR" sz="3600" dirty="0" smtClean="0">
                <a:latin typeface="MV Boli" pitchFamily="18"/>
              </a:rPr>
              <a:t> </a:t>
            </a:r>
            <a:r>
              <a:rPr lang="fr-FR" sz="3600" dirty="0">
                <a:latin typeface="MV Boli" pitchFamily="18"/>
              </a:rPr>
              <a:t>Judo </a:t>
            </a:r>
            <a:r>
              <a:rPr lang="fr-FR" sz="3600" dirty="0" err="1">
                <a:latin typeface="MV Boli" pitchFamily="18"/>
              </a:rPr>
              <a:t>Oft</a:t>
            </a:r>
            <a:r>
              <a:rPr lang="fr-FR" sz="3600" dirty="0">
                <a:latin typeface="MV Boli" pitchFamily="18"/>
              </a:rPr>
              <a:t/>
            </a:r>
            <a:br>
              <a:rPr lang="fr-FR" sz="3600" dirty="0">
                <a:latin typeface="MV Boli" pitchFamily="18"/>
              </a:rPr>
            </a:br>
            <a:r>
              <a:rPr lang="fr-FR" sz="2000" u="sng" dirty="0" smtClean="0">
                <a:latin typeface="MV Boli" pitchFamily="18"/>
              </a:rPr>
              <a:t>Traduction</a:t>
            </a:r>
            <a:r>
              <a:rPr lang="fr-FR" sz="2200" dirty="0">
                <a:latin typeface="MV Boli" pitchFamily="18"/>
              </a:rPr>
              <a:t>: Arrêter les bonbons pour faire du judo </a:t>
            </a:r>
            <a:r>
              <a:rPr lang="fr-FR" sz="3600" dirty="0">
                <a:latin typeface="MV Boli" pitchFamily="18"/>
              </a:rPr>
              <a:t>  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z="2800" b="1" i="1">
                <a:latin typeface="PMingLiU-ExtB" pitchFamily="18"/>
              </a:rPr>
              <a:t>Les bonbons et les chocobons c’est pas bon 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2344320"/>
            <a:ext cx="2679120" cy="190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81200" y="2376000"/>
            <a:ext cx="3142799" cy="176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68000" y="2448000"/>
            <a:ext cx="2991600" cy="168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17279" y="4320000"/>
            <a:ext cx="2790720" cy="279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600" dirty="0">
                <a:latin typeface="MV Boli" pitchFamily="18"/>
              </a:rPr>
              <a:t>Du </a:t>
            </a:r>
            <a:r>
              <a:rPr lang="fr-FR" sz="3600" dirty="0" err="1">
                <a:latin typeface="MV Boli" pitchFamily="18"/>
              </a:rPr>
              <a:t>Sollst</a:t>
            </a:r>
            <a:r>
              <a:rPr lang="fr-FR" sz="3600" dirty="0">
                <a:latin typeface="MV Boli" pitchFamily="18"/>
              </a:rPr>
              <a:t> </a:t>
            </a:r>
            <a:r>
              <a:rPr lang="fr-FR" sz="3600" dirty="0" err="1" smtClean="0">
                <a:latin typeface="MV Boli" pitchFamily="18"/>
              </a:rPr>
              <a:t>selten</a:t>
            </a:r>
            <a:r>
              <a:rPr lang="fr-FR" sz="3600" dirty="0" smtClean="0">
                <a:latin typeface="MV Boli" pitchFamily="18"/>
              </a:rPr>
              <a:t> </a:t>
            </a:r>
            <a:r>
              <a:rPr lang="fr-FR" sz="3600" smtClean="0">
                <a:latin typeface="MV Boli" pitchFamily="18"/>
              </a:rPr>
              <a:t>Schokolade</a:t>
            </a:r>
            <a:r>
              <a:rPr lang="fr-FR" sz="3600" dirty="0" smtClean="0">
                <a:latin typeface="MV Boli" pitchFamily="18"/>
              </a:rPr>
              <a:t> </a:t>
            </a:r>
            <a:r>
              <a:rPr lang="fr-FR" sz="3600" dirty="0">
                <a:latin typeface="MV Boli" pitchFamily="18"/>
              </a:rPr>
              <a:t>Essen !</a:t>
            </a:r>
            <a:br>
              <a:rPr lang="fr-FR" sz="3600" dirty="0">
                <a:latin typeface="MV Boli" pitchFamily="18"/>
              </a:rPr>
            </a:br>
            <a:r>
              <a:rPr lang="fr-FR" sz="2000" u="sng" dirty="0">
                <a:latin typeface="MV Boli" pitchFamily="18"/>
              </a:rPr>
              <a:t>Traduction:</a:t>
            </a:r>
            <a:r>
              <a:rPr lang="fr-FR" sz="2000" dirty="0">
                <a:latin typeface="MV Boli" pitchFamily="18"/>
              </a:rPr>
              <a:t> Tu dois limiter la quantité de chocolat !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4880" y="1872000"/>
            <a:ext cx="4749120" cy="265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28000" y="1944000"/>
            <a:ext cx="4536000" cy="45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</Words>
  <Application>Microsoft Office PowerPoint</Application>
  <PresentationFormat>Personnalisé</PresentationFormat>
  <Paragraphs>4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Standard</vt:lpstr>
      <vt:lpstr>Gesund essen Und Sport treiben Traduction: Manger sainement et faire du sport! </vt:lpstr>
      <vt:lpstr>Schluss mit Bonbons, Mache Judo Oft Traduction: Arrêter les bonbons pour faire du judo   </vt:lpstr>
      <vt:lpstr>Du Sollst selten Schokolade Essen ! Traduction: Tu dois limiter la quantité de chocolat 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 essen Und Sport treiben§ Traduction: Manger sainement et faire du sport! </dc:title>
  <dc:creator>June</dc:creator>
  <cp:lastModifiedBy>June</cp:lastModifiedBy>
  <cp:revision>7</cp:revision>
  <dcterms:created xsi:type="dcterms:W3CDTF">2019-04-09T15:27:47Z</dcterms:created>
  <dcterms:modified xsi:type="dcterms:W3CDTF">2019-04-17T11:13:20Z</dcterms:modified>
</cp:coreProperties>
</file>