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3.png" ContentType="image/png"/>
  <Override PartName="/ppt/media/image1.jpeg" ContentType="image/jpeg"/>
  <Override PartName="/ppt/media/image2.png" ContentType="image/png"/>
  <Override PartName="/ppt/media/image4.tif" ContentType="image/tiff"/>
  <Override PartName="/ppt/media/image5.tif" ContentType="image/tiff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pic>
        <p:nvPicPr>
          <p:cNvPr id="41" name="" descr=""/>
          <p:cNvPicPr/>
          <p:nvPr/>
        </p:nvPicPr>
        <p:blipFill>
          <a:blip r:embed="rId2"/>
          <a:stretch/>
        </p:blipFill>
        <p:spPr>
          <a:xfrm>
            <a:off x="4090680" y="2015640"/>
            <a:ext cx="4324320" cy="3450240"/>
          </a:xfrm>
          <a:prstGeom prst="rect">
            <a:avLst/>
          </a:prstGeom>
          <a:ln>
            <a:noFill/>
          </a:ln>
        </p:spPr>
      </p:pic>
      <p:pic>
        <p:nvPicPr>
          <p:cNvPr id="42" name="" descr=""/>
          <p:cNvPicPr/>
          <p:nvPr/>
        </p:nvPicPr>
        <p:blipFill>
          <a:blip r:embed="rId3"/>
          <a:stretch/>
        </p:blipFill>
        <p:spPr>
          <a:xfrm>
            <a:off x="4090680" y="2015640"/>
            <a:ext cx="4324320" cy="3450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" name="Picture 6" descr=""/>
          <p:cNvPicPr/>
          <p:nvPr/>
        </p:nvPicPr>
        <p:blipFill>
          <a:blip r:embed="rId2"/>
          <a:srcRect l="0" t="1526" r="0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</a:pPr>
            <a:r>
              <a:rPr b="0" lang="en-US" sz="32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Cliquez et modifiez le titre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Cliquez pour éditer le format du plan de texte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Second niveau de plan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Troisième niveau de plan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Quatrième niveau de plan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Cinquième niveau de plan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Sixième niveau de plan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Septième niveau de planCliquez pour modifier les styles du texte du masque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685800" indent="-228240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Deuxième niveau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1143000" indent="-228240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Troisième niveau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3" marL="1600200" indent="-228240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Quatrième niveau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4" marL="2057400" indent="-228240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Cinquième niveau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0" lang="fr-FR" sz="10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30/11/2016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/>
          <a:p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fld id="{1AA2D637-FB33-44C2-810D-3A11D3905E93}" type="slidenum">
              <a:rPr b="0" lang="fr-FR" sz="2800" spc="-1" strike="noStrike">
                <a:solidFill>
                  <a:srgbClr val="b71e42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Line 8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tif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tif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en-US" sz="2800" spc="-1" strike="noStrike" u="sng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Arthur leipzig « Jimmy durante</a:t>
            </a:r>
            <a:r>
              <a:rPr b="0" lang="en-US" sz="28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 »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pic>
        <p:nvPicPr>
          <p:cNvPr id="44" name="Espace réservé du contenu 3" descr=""/>
          <p:cNvPicPr/>
          <p:nvPr/>
        </p:nvPicPr>
        <p:blipFill>
          <a:blip r:embed="rId1"/>
          <a:stretch/>
        </p:blipFill>
        <p:spPr>
          <a:xfrm>
            <a:off x="5072040" y="2226600"/>
            <a:ext cx="2361960" cy="3428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1451520" y="804600"/>
            <a:ext cx="9603000" cy="795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en-US" sz="32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Sommaire 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1451520" y="2228760"/>
            <a:ext cx="9603000" cy="38574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 algn="ctr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 ) Présentation :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Photographe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158400" indent="-228240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Description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Mon jugement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 algn="ctr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II ) Intérêt philosophique :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Thème philosophique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Artiste / Artisan 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Qu’est-ce qui fait l’œuvre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Le goût du jugement universel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en-US" sz="32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b="0" lang="en-US" sz="32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Photographe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48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Né le 25 octobre 1918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Mort le 5 décembre 2014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Photographe rattachée aux «  </a:t>
            </a:r>
            <a:r>
              <a:rPr b="0" i="1" lang="en-US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street photography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 »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Photographe journaliste au New-York Times de 1942 à 1946 et rejoint un groupement de Sid Grossman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1955 à l’exposition « </a:t>
            </a:r>
            <a:r>
              <a:rPr b="0" i="1" lang="en-US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The family of Men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 »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pic>
        <p:nvPicPr>
          <p:cNvPr id="49" name="Image 8" descr=""/>
          <p:cNvPicPr/>
          <p:nvPr/>
        </p:nvPicPr>
        <p:blipFill>
          <a:blip r:embed="rId1"/>
          <a:stretch/>
        </p:blipFill>
        <p:spPr>
          <a:xfrm>
            <a:off x="7932600" y="3408840"/>
            <a:ext cx="2184120" cy="20570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en-US" sz="32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Description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51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Au premier plan : cercle lumineux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Au deuxième plan : présence d’un homme, Jimmy Durante, sur la scène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Au troisième plan : cercle lumineux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en-US" sz="32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Jugement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53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Cette photo m’a intéressé :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Homme est seul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Il semble se sentir à part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Incompris des autres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en-US" sz="32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Thème philosophique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55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La culture                 Art et technique                  Photographie savoir faire que l’on   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           transmet 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La liberté                 Transmet une idée / Une pensée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56" name="CustomShape 3"/>
          <p:cNvSpPr/>
          <p:nvPr/>
        </p:nvSpPr>
        <p:spPr>
          <a:xfrm>
            <a:off x="2894400" y="2015640"/>
            <a:ext cx="978120" cy="48420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4"/>
          <p:cNvSpPr/>
          <p:nvPr/>
        </p:nvSpPr>
        <p:spPr>
          <a:xfrm>
            <a:off x="5864760" y="2015640"/>
            <a:ext cx="978120" cy="48420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8" name="CustomShape 5"/>
          <p:cNvSpPr/>
          <p:nvPr/>
        </p:nvSpPr>
        <p:spPr>
          <a:xfrm>
            <a:off x="2894400" y="2852280"/>
            <a:ext cx="978120" cy="48420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en-US" sz="3200" spc="-1" strike="noStrike" cap="all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Art</a:t>
            </a:r>
            <a:r>
              <a:rPr b="0" lang="en-US" sz="32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iste ou </a:t>
            </a:r>
            <a:r>
              <a:rPr b="0" lang="en-US" sz="3200" spc="-1" strike="noStrike" cap="all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art</a:t>
            </a:r>
            <a:r>
              <a:rPr b="0" lang="en-US" sz="32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isan 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6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Art 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«  </a:t>
            </a:r>
            <a:r>
              <a:rPr b="1" i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téchnè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 » : signifie tout les arts jusqu’aux XVIIIème siècles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algn="ctr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Artiste / Artisan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algn="just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Crée de son imagination                                    Crée à partir d’un modèle                                     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Pour le beau                                                      Crée pour être utile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en-US" sz="32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Qu’est-ce qui FAIT l’œuvre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62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buClr>
                <a:srgbClr val="b71e42"/>
              </a:buClr>
              <a:buFont typeface="Wingdings" charset="2"/>
              <a:buChar char="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Détournement d’un objet de sa fonction initiale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buClr>
                <a:srgbClr val="b71e42"/>
              </a:buClr>
              <a:buFont typeface="Wingdings" charset="2"/>
              <a:buChar char="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Exposé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buClr>
                <a:srgbClr val="b71e42"/>
              </a:buClr>
              <a:buFont typeface="Wingdings" charset="2"/>
              <a:buChar char="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Unique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buClr>
                <a:srgbClr val="b71e42"/>
              </a:buClr>
              <a:buFont typeface="Wingdings" charset="2"/>
              <a:buChar char="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Évoque / Transmet des émotions ou bien une pensée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en-US" sz="32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LE Goût du jugement universel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64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Galerie</Template>
  <TotalTime>127</TotalTime>
  <Application>LibreOffice/5.1.5.2$Windows_x86 LibreOffice_project/7a864d8825610a8c07cfc3bc01dd4fce6a9447e5</Application>
  <Words>139</Words>
  <Paragraphs>48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2016-11-26T17:18:34Z</dcterms:created>
  <dc:creator>Utilisateur de Microsoft Office</dc:creator>
  <dc:description/>
  <dc:language>fr-FR</dc:language>
  <cp:lastModifiedBy>Utilisateur de Microsoft Office</cp:lastModifiedBy>
  <dcterms:modified xsi:type="dcterms:W3CDTF">2016-11-27T19:45:57Z</dcterms:modified>
  <cp:revision>16</cp:revision>
  <dc:subject/>
  <dc:title>Arthur leipzig « Jimmy durante » 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15.0022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Grand écran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9</vt:i4>
  </property>
</Properties>
</file>