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1.jpeg" ContentType="image/jpeg"/>
  <Override PartName="/ppt/media/image4.png" ContentType="image/png"/>
  <Override PartName="/ppt/media/image8.jpeg" ContentType="image/jpeg"/>
  <Override PartName="/ppt/media/image12.jpeg" ContentType="image/jpeg"/>
  <Override PartName="/ppt/media/image3.png" ContentType="image/png"/>
  <Override PartName="/ppt/media/image7.png" ContentType="image/png"/>
  <Override PartName="/ppt/media/image9.jpeg" ContentType="image/jpeg"/>
  <Override PartName="/ppt/media/image13.jpeg" ContentType="image/jpeg"/>
  <Override PartName="/ppt/media/image2.png" ContentType="image/png"/>
  <Override PartName="/ppt/media/image6.png" ContentType="image/png"/>
  <Override PartName="/ppt/media/image10.jpeg" ContentType="image/jpeg"/>
  <Override PartName="/ppt/media/image1.png" ContentType="image/png"/>
  <Override PartName="/ppt/media/image5.png" ContentType="image/pn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371600" y="4156200"/>
            <a:ext cx="960084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90640" y="22860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290640" y="41562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1371600" y="41562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290640" y="22860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7562160" y="4156200"/>
            <a:ext cx="2140920" cy="1707840"/>
          </a:xfrm>
          <a:prstGeom prst="rect">
            <a:avLst/>
          </a:prstGeom>
          <a:ln>
            <a:noFill/>
          </a:ln>
        </p:spPr>
      </p:pic>
      <p:pic>
        <p:nvPicPr>
          <p:cNvPr descr="" id="39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2643120" y="4156200"/>
            <a:ext cx="2140920" cy="1707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1371600" y="2286000"/>
            <a:ext cx="9600840" cy="3581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4680" cy="3580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90640" y="2286000"/>
            <a:ext cx="4684680" cy="3580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371600" y="685800"/>
            <a:ext cx="9600840" cy="5181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1371600" y="41562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290640" y="2286000"/>
            <a:ext cx="4684680" cy="3580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371600" y="2286000"/>
            <a:ext cx="9600840" cy="3581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4680" cy="3580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90640" y="22860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90640" y="41562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90640" y="22860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371600" y="4156200"/>
            <a:ext cx="960012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1371600" y="4156200"/>
            <a:ext cx="960084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90640" y="22860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290640" y="41562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1371600" y="41562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90640" y="22860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7562160" y="4156200"/>
            <a:ext cx="2140920" cy="1707840"/>
          </a:xfrm>
          <a:prstGeom prst="rect">
            <a:avLst/>
          </a:prstGeom>
          <a:ln>
            <a:noFill/>
          </a:ln>
        </p:spPr>
      </p:pic>
      <p:pic>
        <p:nvPicPr>
          <p:cNvPr descr="" id="79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2643120" y="4156200"/>
            <a:ext cx="2140920" cy="1707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1371600" y="2286000"/>
            <a:ext cx="9600840" cy="3581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4680" cy="3580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90640" y="2286000"/>
            <a:ext cx="4684680" cy="3580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1371600" y="685800"/>
            <a:ext cx="9600840" cy="5181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1371600" y="41562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290640" y="2286000"/>
            <a:ext cx="4684680" cy="3580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4680" cy="3580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90640" y="22860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90640" y="41562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90640" y="22860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1371600" y="4156200"/>
            <a:ext cx="960012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1371600" y="4156200"/>
            <a:ext cx="960084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90640" y="22860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290640" y="41562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1371600" y="41562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6290640" y="22860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19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7562160" y="4156200"/>
            <a:ext cx="2140920" cy="1707840"/>
          </a:xfrm>
          <a:prstGeom prst="rect">
            <a:avLst/>
          </a:prstGeom>
          <a:ln>
            <a:noFill/>
          </a:ln>
        </p:spPr>
      </p:pic>
      <p:pic>
        <p:nvPicPr>
          <p:cNvPr descr="" id="120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2643120" y="4156200"/>
            <a:ext cx="2140920" cy="1707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4680" cy="3580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90640" y="2286000"/>
            <a:ext cx="4684680" cy="3580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371600" y="685800"/>
            <a:ext cx="9600840" cy="5181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371600" y="41562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90640" y="2286000"/>
            <a:ext cx="4684680" cy="3580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4680" cy="3580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90640" y="22860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90640" y="41562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60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90640" y="2286000"/>
            <a:ext cx="468468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371600" y="4156200"/>
            <a:ext cx="9600120" cy="1707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fed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478080" y="360"/>
            <a:ext cx="228240" cy="6857640"/>
          </a:xfrm>
          <a:prstGeom prst="rect">
            <a:avLst/>
          </a:prstGeom>
          <a:solidFill>
            <a:srgbClr val="191b0e"/>
          </a:solidFill>
          <a:ln w="34920">
            <a:noFill/>
          </a:ln>
        </p:spPr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/>
          <a:p>
            <a:pPr>
              <a:lnSpc>
                <a:spcPct val="89000"/>
              </a:lnSpc>
            </a:pPr>
            <a:r>
              <a:rPr lang="fr-FR" sz="4400">
                <a:solidFill>
                  <a:srgbClr val="191b0e"/>
                </a:solidFill>
                <a:latin typeface="Franklin Gothic Book"/>
              </a:rPr>
              <a:t>Cliquez pour éditer le format du texte-titreModifiez le style du titre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fr-FR" sz="2000">
                <a:solidFill>
                  <a:srgbClr val="191b0e"/>
                </a:solidFill>
                <a:latin typeface="Franklin Gothic Book"/>
              </a:rPr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 sz="2000">
                <a:solidFill>
                  <a:srgbClr val="191b0e"/>
                </a:solidFill>
                <a:latin typeface="Franklin Gothic Book"/>
              </a:rPr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 sz="2000">
                <a:solidFill>
                  <a:srgbClr val="191b0e"/>
                </a:solidFill>
                <a:latin typeface="Franklin Gothic Book"/>
              </a:rPr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 sz="2000">
                <a:solidFill>
                  <a:srgbClr val="191b0e"/>
                </a:solidFill>
                <a:latin typeface="Franklin Gothic Book"/>
              </a:rPr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 sz="2000">
                <a:solidFill>
                  <a:srgbClr val="191b0e"/>
                </a:solidFill>
                <a:latin typeface="Franklin Gothic Book"/>
              </a:rPr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 sz="2000">
                <a:solidFill>
                  <a:srgbClr val="191b0e"/>
                </a:solidFill>
                <a:latin typeface="Franklin Gothic Book"/>
              </a:rPr>
              <a:t>Sixième niveau de plan</a:t>
            </a:r>
            <a:endParaRPr/>
          </a:p>
          <a:p>
            <a:pPr>
              <a:lnSpc>
                <a:spcPct val="100000"/>
              </a:lnSpc>
              <a:buFont typeface="Franklin Gothic Book"/>
              <a:buChar char="■"/>
            </a:pPr>
            <a:r>
              <a:rPr lang="fr-FR" sz="2000">
                <a:solidFill>
                  <a:srgbClr val="191b0e"/>
                </a:solidFill>
                <a:latin typeface="Franklin Gothic Book"/>
              </a:rPr>
              <a:t>Septième niveau de planCliquez pour modifier les styles du texte du masque</a:t>
            </a:r>
            <a:endParaRPr/>
          </a:p>
          <a:p>
            <a:pPr lvl="1">
              <a:lnSpc>
                <a:spcPct val="100000"/>
              </a:lnSpc>
              <a:buFont typeface="Franklin Gothic Book"/>
              <a:buChar char="–"/>
            </a:pPr>
            <a:r>
              <a:rPr i="1" lang="fr-FR" sz="2000">
                <a:solidFill>
                  <a:srgbClr val="191b0e"/>
                </a:solidFill>
                <a:latin typeface="Franklin Gothic Book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Font typeface="Franklin Gothic Book"/>
              <a:buChar char="■"/>
            </a:pPr>
            <a:r>
              <a:rPr lang="fr-FR">
                <a:solidFill>
                  <a:srgbClr val="191b0e"/>
                </a:solidFill>
                <a:latin typeface="Franklin Gothic Book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Font typeface="Franklin Gothic Book"/>
              <a:buChar char="–"/>
            </a:pPr>
            <a:r>
              <a:rPr i="1" lang="fr-FR">
                <a:solidFill>
                  <a:srgbClr val="191b0e"/>
                </a:solidFill>
                <a:latin typeface="Franklin Gothic Book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Font typeface="Franklin Gothic Book"/>
              <a:buChar char="■"/>
            </a:pPr>
            <a:r>
              <a:rPr lang="fr-FR" sz="1600">
                <a:solidFill>
                  <a:srgbClr val="191b0e"/>
                </a:solidFill>
                <a:latin typeface="Franklin Gothic Book"/>
              </a:rPr>
              <a:t>Cinquième niveau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1390680" y="6453360"/>
            <a:ext cx="1204200" cy="4042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1200">
                <a:solidFill>
                  <a:srgbClr val="191b0e"/>
                </a:solidFill>
                <a:latin typeface="Franklin Gothic Book"/>
              </a:rPr>
              <a:t>12/01/2020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2893680" y="6453360"/>
            <a:ext cx="6280560" cy="4042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9472680" y="6453360"/>
            <a:ext cx="1595880" cy="4042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9EB435E-0734-40CA-9F43-67065D820228}" type="slidenum">
              <a:rPr lang="fr-FR" sz="1200">
                <a:solidFill>
                  <a:srgbClr val="191b0e"/>
                </a:solidFill>
                <a:latin typeface="Franklin Gothic Book"/>
              </a:rPr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fed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478080" y="360"/>
            <a:ext cx="228240" cy="6857640"/>
          </a:xfrm>
          <a:prstGeom prst="rect">
            <a:avLst/>
          </a:prstGeom>
          <a:solidFill>
            <a:srgbClr val="191b0e"/>
          </a:solidFill>
          <a:ln w="34920">
            <a:noFill/>
          </a:ln>
        </p:spPr>
      </p:sp>
      <p:sp>
        <p:nvSpPr>
          <p:cNvPr id="41" name="PlaceHolder 2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/>
          <a:p>
            <a:pPr>
              <a:lnSpc>
                <a:spcPct val="89000"/>
              </a:lnSpc>
            </a:pPr>
            <a:r>
              <a:rPr lang="fr-FR" sz="4400">
                <a:solidFill>
                  <a:srgbClr val="191b0e"/>
                </a:solidFill>
                <a:latin typeface="Franklin Gothic Book"/>
              </a:rPr>
              <a:t>Cliquez pour éditer le format du texte-titreModifiez le style du titre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1390680" y="6453360"/>
            <a:ext cx="1204200" cy="4042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1200">
                <a:solidFill>
                  <a:srgbClr val="191b0e"/>
                </a:solidFill>
                <a:latin typeface="Franklin Gothic Book"/>
              </a:rPr>
              <a:t>12/01/2020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2893680" y="6453360"/>
            <a:ext cx="6280560" cy="4042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9472680" y="6453360"/>
            <a:ext cx="1595880" cy="4042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3ED3629-C4B1-470F-A8F0-2FFBE53C9E95}" type="slidenum">
              <a:rPr lang="fr-FR" sz="1200">
                <a:solidFill>
                  <a:srgbClr val="191b0e"/>
                </a:solidFill>
                <a:latin typeface="Franklin Gothic Book"/>
              </a:rPr>
              <a:t>&lt;numéro&gt;</a:t>
            </a:fld>
            <a:endParaRPr/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/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/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/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/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fed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478080" y="360"/>
            <a:ext cx="228240" cy="6857640"/>
          </a:xfrm>
          <a:prstGeom prst="rect">
            <a:avLst/>
          </a:prstGeom>
          <a:solidFill>
            <a:srgbClr val="191b0e"/>
          </a:solidFill>
          <a:ln w="34920">
            <a:noFill/>
          </a:ln>
        </p:spPr>
      </p:sp>
      <p:sp>
        <p:nvSpPr>
          <p:cNvPr id="81" name="PlaceHolder 2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fr-FR" sz="4400">
                <a:solidFill>
                  <a:srgbClr val="191b0e"/>
                </a:solidFill>
                <a:latin typeface="Franklin Gothic Book"/>
              </a:rPr>
              <a:t>Cliquez pour éditer le format du texte-titreModifiez le style du titre</a:t>
            </a:r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447440" cy="358092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fr-FR" sz="2000">
                <a:solidFill>
                  <a:srgbClr val="191b0e"/>
                </a:solidFill>
                <a:latin typeface="Franklin Gothic Book"/>
              </a:rPr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 sz="2000">
                <a:solidFill>
                  <a:srgbClr val="191b0e"/>
                </a:solidFill>
                <a:latin typeface="Franklin Gothic Book"/>
              </a:rPr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 sz="2000">
                <a:solidFill>
                  <a:srgbClr val="191b0e"/>
                </a:solidFill>
                <a:latin typeface="Franklin Gothic Book"/>
              </a:rPr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 sz="2000">
                <a:solidFill>
                  <a:srgbClr val="191b0e"/>
                </a:solidFill>
                <a:latin typeface="Franklin Gothic Book"/>
              </a:rPr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 sz="2000">
                <a:solidFill>
                  <a:srgbClr val="191b0e"/>
                </a:solidFill>
                <a:latin typeface="Franklin Gothic Book"/>
              </a:rPr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 sz="2000">
                <a:solidFill>
                  <a:srgbClr val="191b0e"/>
                </a:solidFill>
                <a:latin typeface="Franklin Gothic Book"/>
              </a:rPr>
              <a:t>Sixième niveau de plan</a:t>
            </a:r>
            <a:endParaRPr/>
          </a:p>
          <a:p>
            <a:pPr>
              <a:lnSpc>
                <a:spcPct val="100000"/>
              </a:lnSpc>
              <a:buFont typeface="Franklin Gothic Book"/>
              <a:buChar char="■"/>
            </a:pPr>
            <a:r>
              <a:rPr lang="fr-FR" sz="2000">
                <a:solidFill>
                  <a:srgbClr val="191b0e"/>
                </a:solidFill>
                <a:latin typeface="Franklin Gothic Book"/>
              </a:rPr>
              <a:t>Septième niveau de planCliquez pour modifier les styles du texte du masque</a:t>
            </a:r>
            <a:endParaRPr/>
          </a:p>
          <a:p>
            <a:pPr lvl="1">
              <a:lnSpc>
                <a:spcPct val="100000"/>
              </a:lnSpc>
              <a:buFont typeface="Franklin Gothic Book"/>
              <a:buChar char="–"/>
            </a:pPr>
            <a:r>
              <a:rPr i="1" lang="fr-FR" sz="2000">
                <a:solidFill>
                  <a:srgbClr val="191b0e"/>
                </a:solidFill>
                <a:latin typeface="Franklin Gothic Book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Font typeface="Franklin Gothic Book"/>
              <a:buChar char="■"/>
            </a:pPr>
            <a:r>
              <a:rPr lang="fr-FR">
                <a:solidFill>
                  <a:srgbClr val="191b0e"/>
                </a:solidFill>
                <a:latin typeface="Franklin Gothic Book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Font typeface="Franklin Gothic Book"/>
              <a:buChar char="–"/>
            </a:pPr>
            <a:r>
              <a:rPr i="1" lang="fr-FR">
                <a:solidFill>
                  <a:srgbClr val="191b0e"/>
                </a:solidFill>
                <a:latin typeface="Franklin Gothic Book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Font typeface="Franklin Gothic Book"/>
              <a:buChar char="■"/>
            </a:pPr>
            <a:r>
              <a:rPr lang="fr-FR" sz="1600">
                <a:solidFill>
                  <a:srgbClr val="191b0e"/>
                </a:solidFill>
                <a:latin typeface="Franklin Gothic Book"/>
              </a:rPr>
              <a:t>Cinquième niveau</a:t>
            </a:r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525360" y="2286000"/>
            <a:ext cx="4447440" cy="3580920"/>
          </a:xfrm>
          <a:prstGeom prst="rect">
            <a:avLst/>
          </a:prstGeom>
        </p:spPr>
        <p:txBody>
          <a:bodyPr anchor="ctr"/>
          <a:p>
            <a:pPr>
              <a:buSzPct val="25000"/>
              <a:buFont typeface="StarSymbol"/>
              <a:buChar char=""/>
            </a:pPr>
            <a:r>
              <a:rPr lang="fr-FR" sz="1200">
                <a:solidFill>
                  <a:srgbClr val="191b0e"/>
                </a:solidFill>
                <a:latin typeface="Franklin Gothic Book"/>
              </a:rPr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 sz="1200">
                <a:solidFill>
                  <a:srgbClr val="191b0e"/>
                </a:solidFill>
                <a:latin typeface="Franklin Gothic Book"/>
              </a:rPr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 sz="1200">
                <a:solidFill>
                  <a:srgbClr val="191b0e"/>
                </a:solidFill>
                <a:latin typeface="Franklin Gothic Book"/>
              </a:rPr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 sz="1200">
                <a:solidFill>
                  <a:srgbClr val="191b0e"/>
                </a:solidFill>
                <a:latin typeface="Franklin Gothic Book"/>
              </a:rPr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 sz="1200">
                <a:solidFill>
                  <a:srgbClr val="191b0e"/>
                </a:solidFill>
                <a:latin typeface="Franklin Gothic Book"/>
              </a:rPr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 sz="1200">
                <a:solidFill>
                  <a:srgbClr val="191b0e"/>
                </a:solidFill>
                <a:latin typeface="Franklin Gothic Book"/>
              </a:rPr>
              <a:t>Sixième niveau de plan</a:t>
            </a:r>
            <a:endParaRPr/>
          </a:p>
          <a:p>
            <a:pPr>
              <a:lnSpc>
                <a:spcPct val="100000"/>
              </a:lnSpc>
              <a:buFont typeface="Franklin Gothic Book"/>
              <a:buChar char="■"/>
            </a:pPr>
            <a:r>
              <a:rPr lang="fr-FR" sz="1200">
                <a:solidFill>
                  <a:srgbClr val="191b0e"/>
                </a:solidFill>
                <a:latin typeface="Franklin Gothic Book"/>
              </a:rPr>
              <a:t>Septième niveau de planCliquez pour modifier les styles du texte du masque</a:t>
            </a:r>
            <a:endParaRPr/>
          </a:p>
          <a:p>
            <a:pPr lvl="1">
              <a:lnSpc>
                <a:spcPct val="100000"/>
              </a:lnSpc>
              <a:buFont typeface="Franklin Gothic Book"/>
              <a:buChar char="–"/>
            </a:pPr>
            <a:r>
              <a:rPr i="1" lang="fr-FR" sz="2000">
                <a:solidFill>
                  <a:srgbClr val="191b0e"/>
                </a:solidFill>
                <a:latin typeface="Franklin Gothic Book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Font typeface="Franklin Gothic Book"/>
              <a:buChar char="■"/>
            </a:pPr>
            <a:r>
              <a:rPr lang="fr-FR">
                <a:solidFill>
                  <a:srgbClr val="191b0e"/>
                </a:solidFill>
                <a:latin typeface="Franklin Gothic Book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Font typeface="Franklin Gothic Book"/>
              <a:buChar char="–"/>
            </a:pPr>
            <a:r>
              <a:rPr i="1" lang="fr-FR">
                <a:solidFill>
                  <a:srgbClr val="191b0e"/>
                </a:solidFill>
                <a:latin typeface="Franklin Gothic Book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Font typeface="Franklin Gothic Book"/>
              <a:buChar char="■"/>
            </a:pPr>
            <a:r>
              <a:rPr lang="fr-FR" sz="1600">
                <a:solidFill>
                  <a:srgbClr val="191b0e"/>
                </a:solidFill>
                <a:latin typeface="Franklin Gothic Book"/>
              </a:rPr>
              <a:t>Cinquième niveau</a:t>
            </a:r>
            <a:endParaRPr/>
          </a:p>
        </p:txBody>
      </p:sp>
      <p:sp>
        <p:nvSpPr>
          <p:cNvPr id="84" name="PlaceHolder 5"/>
          <p:cNvSpPr>
            <a:spLocks noGrp="1"/>
          </p:cNvSpPr>
          <p:nvPr>
            <p:ph type="dt"/>
          </p:nvPr>
        </p:nvSpPr>
        <p:spPr>
          <a:xfrm>
            <a:off x="1390680" y="6453360"/>
            <a:ext cx="1204200" cy="4042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1200">
                <a:solidFill>
                  <a:srgbClr val="191b0e"/>
                </a:solidFill>
                <a:latin typeface="Franklin Gothic Book"/>
              </a:rPr>
              <a:t>12/01/2020</a:t>
            </a:r>
            <a:endParaRPr/>
          </a:p>
        </p:txBody>
      </p:sp>
      <p:sp>
        <p:nvSpPr>
          <p:cNvPr id="85" name="PlaceHolder 6"/>
          <p:cNvSpPr>
            <a:spLocks noGrp="1"/>
          </p:cNvSpPr>
          <p:nvPr>
            <p:ph type="ftr"/>
          </p:nvPr>
        </p:nvSpPr>
        <p:spPr>
          <a:xfrm>
            <a:off x="2893680" y="6453360"/>
            <a:ext cx="6280560" cy="4042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86" name="PlaceHolder 7"/>
          <p:cNvSpPr>
            <a:spLocks noGrp="1"/>
          </p:cNvSpPr>
          <p:nvPr>
            <p:ph type="sldNum"/>
          </p:nvPr>
        </p:nvSpPr>
        <p:spPr>
          <a:xfrm>
            <a:off x="9472680" y="6453360"/>
            <a:ext cx="1595880" cy="4042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03E9733-E41E-4587-BDA0-FBF79240A6D9}" type="slidenum">
              <a:rPr lang="fr-FR" sz="1200">
                <a:solidFill>
                  <a:srgbClr val="191b0e"/>
                </a:solidFill>
                <a:latin typeface="Franklin Gothic Book"/>
              </a:rPr>
              <a:t>&lt;numéro&gt;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jpeg"/><Relationship Id="rId3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9e6e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21" name="Espace réservé du contenu 9"/>
          <p:cNvPicPr/>
          <p:nvPr/>
        </p:nvPicPr>
        <p:blipFill>
          <a:blip r:embed="rId1"/>
          <a:stretch>
            <a:fillRect/>
          </a:stretch>
        </p:blipFill>
        <p:spPr>
          <a:xfrm>
            <a:off x="2237400" y="336600"/>
            <a:ext cx="7716960" cy="6184080"/>
          </a:xfrm>
          <a:prstGeom prst="rect">
            <a:avLst/>
          </a:prstGeom>
          <a:ln>
            <a:noFill/>
          </a:ln>
        </p:spPr>
      </p:pic>
      <p:sp>
        <p:nvSpPr>
          <p:cNvPr id="122" name="TextShape 1"/>
          <p:cNvSpPr txBox="1"/>
          <p:nvPr/>
        </p:nvSpPr>
        <p:spPr>
          <a:xfrm>
            <a:off x="698040" y="0"/>
            <a:ext cx="4281120" cy="1399680"/>
          </a:xfrm>
          <a:prstGeom prst="rect">
            <a:avLst/>
          </a:prstGeom>
        </p:spPr>
        <p:txBody>
          <a:bodyPr/>
          <a:p>
            <a:pPr>
              <a:lnSpc>
                <a:spcPct val="89000"/>
              </a:lnSpc>
            </a:pPr>
            <a:r>
              <a:rPr lang="fr-FR">
                <a:solidFill>
                  <a:srgbClr val="ff0000"/>
                </a:solidFill>
                <a:latin typeface="Franklin Gothic Book"/>
              </a:rPr>
              <a:t>SOMMAIRE</a:t>
            </a:r>
            <a:r>
              <a:rPr lang="fr-FR">
                <a:solidFill>
                  <a:srgbClr val="191b0e"/>
                </a:solidFill>
                <a:latin typeface="Franklin Gothic Book"/>
              </a:rPr>
              <a:t>
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Résumé 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
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comparaison</a:t>
            </a:r>
            <a:r>
              <a:rPr lang="fr-FR">
                <a:solidFill>
                  <a:srgbClr val="191b0e"/>
                </a:solidFill>
                <a:latin typeface="Calibri"/>
                <a:ea typeface="Times New Roman"/>
              </a:rPr>
              <a:t>
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Signes de ralliement</a:t>
            </a:r>
            <a:r>
              <a:rPr lang="fr-FR">
                <a:solidFill>
                  <a:srgbClr val="191b0e"/>
                </a:solidFill>
                <a:latin typeface="Calibri"/>
                <a:ea typeface="Times New Roman"/>
              </a:rPr>
              <a:t>
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Positif négatif </a:t>
            </a:r>
            <a:r>
              <a:rPr lang="fr-FR">
                <a:solidFill>
                  <a:srgbClr val="191b0e"/>
                </a:solidFill>
                <a:latin typeface="Calibri"/>
                <a:ea typeface="Times New Roman"/>
              </a:rPr>
              <a:t>
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Politique Élargissement 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9e6e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23" name="Image 8"/>
          <p:cNvPicPr/>
          <p:nvPr/>
        </p:nvPicPr>
        <p:blipFill>
          <a:blip r:embed="rId1"/>
          <a:srcRect b="0" l="0" r="1490" t="0"/>
          <a:stretch>
            <a:fillRect/>
          </a:stretch>
        </p:blipFill>
        <p:spPr>
          <a:xfrm>
            <a:off x="698040" y="1763280"/>
            <a:ext cx="6794280" cy="4485600"/>
          </a:xfrm>
          <a:prstGeom prst="rect">
            <a:avLst/>
          </a:prstGeom>
          <a:ln>
            <a:noFill/>
          </a:ln>
        </p:spPr>
      </p:pic>
      <p:sp>
        <p:nvSpPr>
          <p:cNvPr id="124" name="TextShape 1"/>
          <p:cNvSpPr txBox="1"/>
          <p:nvPr/>
        </p:nvSpPr>
        <p:spPr>
          <a:xfrm>
            <a:off x="698040" y="0"/>
            <a:ext cx="4281120" cy="1399680"/>
          </a:xfrm>
          <a:prstGeom prst="rect">
            <a:avLst/>
          </a:prstGeom>
        </p:spPr>
        <p:txBody>
          <a:bodyPr/>
          <a:p>
            <a:pPr>
              <a:lnSpc>
                <a:spcPct val="89000"/>
              </a:lnSpc>
            </a:pPr>
            <a:r>
              <a:rPr lang="fr-FR">
                <a:solidFill>
                  <a:srgbClr val="191b0e"/>
                </a:solidFill>
                <a:latin typeface="Franklin Gothic Book"/>
              </a:rPr>
              <a:t>SOMMAIRE</a:t>
            </a:r>
            <a:r>
              <a:rPr lang="fr-FR">
                <a:solidFill>
                  <a:srgbClr val="191b0e"/>
                </a:solidFill>
                <a:latin typeface="Franklin Gothic Book"/>
              </a:rPr>
              <a:t>
</a:t>
            </a:r>
            <a:r>
              <a:rPr lang="fr-FR">
                <a:solidFill>
                  <a:srgbClr val="ff0000"/>
                </a:solidFill>
                <a:latin typeface="Calibri"/>
                <a:ea typeface="Times New Roman"/>
              </a:rPr>
              <a:t>Résumé </a:t>
            </a:r>
            <a:r>
              <a:rPr lang="fr-FR">
                <a:solidFill>
                  <a:srgbClr val="ff0000"/>
                </a:solidFill>
                <a:latin typeface="Calibri"/>
                <a:ea typeface="Times New Roman"/>
              </a:rPr>
              <a:t>
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comparaison</a:t>
            </a:r>
            <a:r>
              <a:rPr lang="fr-FR">
                <a:solidFill>
                  <a:srgbClr val="191b0e"/>
                </a:solidFill>
                <a:latin typeface="Calibri"/>
                <a:ea typeface="Times New Roman"/>
              </a:rPr>
              <a:t>
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Signes de ralliement</a:t>
            </a:r>
            <a:r>
              <a:rPr lang="fr-FR">
                <a:solidFill>
                  <a:srgbClr val="191b0e"/>
                </a:solidFill>
                <a:latin typeface="Calibri"/>
                <a:ea typeface="Times New Roman"/>
              </a:rPr>
              <a:t>
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Positif négatif </a:t>
            </a:r>
            <a:r>
              <a:rPr lang="fr-FR">
                <a:solidFill>
                  <a:srgbClr val="191b0e"/>
                </a:solidFill>
                <a:latin typeface="Calibri"/>
                <a:ea typeface="Times New Roman"/>
              </a:rPr>
              <a:t>
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Politique Élargissement </a:t>
            </a:r>
            <a:endParaRPr/>
          </a:p>
        </p:txBody>
      </p:sp>
      <p:sp>
        <p:nvSpPr>
          <p:cNvPr id="125" name="CustomShape 2"/>
          <p:cNvSpPr/>
          <p:nvPr/>
        </p:nvSpPr>
        <p:spPr>
          <a:xfrm>
            <a:off x="7715160" y="1763280"/>
            <a:ext cx="4476240" cy="4219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1" lang="fr-FR" sz="1600" u="sng">
                <a:solidFill>
                  <a:srgbClr val="191b0e"/>
                </a:solidFill>
                <a:latin typeface="Franklin Gothic Book"/>
              </a:rPr>
              <a:t>VOCABULAIRE : </a:t>
            </a:r>
            <a:endParaRPr/>
          </a:p>
          <a:p>
            <a:pPr>
              <a:lnSpc>
                <a:spcPct val="94000"/>
              </a:lnSpc>
            </a:pPr>
            <a:endParaRPr/>
          </a:p>
          <a:p>
            <a:pPr>
              <a:lnSpc>
                <a:spcPct val="94000"/>
              </a:lnSpc>
              <a:buFont typeface="Franklin Gothic Book"/>
              <a:buChar char="■"/>
            </a:pPr>
            <a:r>
              <a:rPr lang="fr-FR" sz="1600">
                <a:solidFill>
                  <a:srgbClr val="191b0e"/>
                </a:solidFill>
                <a:latin typeface="Franklin Gothic Book"/>
              </a:rPr>
              <a:t>AUTOCRASIE : </a:t>
            </a:r>
            <a:endParaRPr/>
          </a:p>
          <a:p>
            <a:pPr>
              <a:lnSpc>
                <a:spcPct val="100000"/>
              </a:lnSpc>
            </a:pPr>
            <a:r>
              <a:rPr lang="fr-FR" sz="1600">
                <a:solidFill>
                  <a:srgbClr val="191b0e"/>
                </a:solidFill>
                <a:latin typeface="Franklin Gothic Book"/>
              </a:rPr>
              <a:t>‘‘</a:t>
            </a:r>
            <a:r>
              <a:rPr lang="fr-FR" sz="1600">
                <a:solidFill>
                  <a:srgbClr val="191b0e"/>
                </a:solidFill>
                <a:latin typeface="Franklin Gothic Book"/>
              </a:rPr>
              <a:t>un groupe d’individus ou un individu seul s’approprit le pourvoir’’ = exercice du gouvernement par soi-même </a:t>
            </a:r>
            <a:endParaRPr/>
          </a:p>
          <a:p>
            <a:pPr>
              <a:lnSpc>
                <a:spcPct val="100000"/>
              </a:lnSpc>
            </a:pPr>
            <a:r>
              <a:rPr lang="fr-FR" sz="1600">
                <a:solidFill>
                  <a:srgbClr val="191b0e"/>
                </a:solidFill>
                <a:latin typeface="Franklin Gothic Book"/>
              </a:rPr>
              <a:t>   </a:t>
            </a:r>
            <a:r>
              <a:rPr lang="fr-FR" sz="1600">
                <a:solidFill>
                  <a:srgbClr val="191b0e"/>
                </a:solidFill>
                <a:latin typeface="Franklin Gothic Book"/>
              </a:rPr>
              <a:t>autos -&gt; soi-même.         Kratos -&gt; </a:t>
            </a:r>
            <a:endParaRPr/>
          </a:p>
          <a:p>
            <a:pPr>
              <a:lnSpc>
                <a:spcPct val="100000"/>
              </a:lnSpc>
            </a:pPr>
            <a:r>
              <a:rPr lang="fr-FR" sz="1600">
                <a:solidFill>
                  <a:srgbClr val="191b0e"/>
                </a:solidFill>
                <a:latin typeface="Franklin Gothic Book"/>
              </a:rPr>
              <a:t>                                           </a:t>
            </a:r>
            <a:r>
              <a:rPr lang="fr-FR" sz="1600">
                <a:solidFill>
                  <a:srgbClr val="191b0e"/>
                </a:solidFill>
                <a:latin typeface="Franklin Gothic Book"/>
              </a:rPr>
              <a:t>diriger le</a:t>
            </a:r>
            <a:endParaRPr/>
          </a:p>
          <a:p>
            <a:pPr>
              <a:lnSpc>
                <a:spcPct val="100000"/>
              </a:lnSpc>
            </a:pPr>
            <a:r>
              <a:rPr lang="fr-FR" sz="1600">
                <a:solidFill>
                  <a:srgbClr val="191b0e"/>
                </a:solidFill>
                <a:latin typeface="Franklin Gothic Book"/>
              </a:rPr>
              <a:t>.                                         pouvoir, autorité</a:t>
            </a:r>
            <a:endParaRPr/>
          </a:p>
          <a:p>
            <a:pPr>
              <a:lnSpc>
                <a:spcPct val="94000"/>
              </a:lnSpc>
            </a:pP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9e6e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3477600" y="5277240"/>
            <a:ext cx="5236200" cy="558000"/>
          </a:xfrm>
          <a:prstGeom prst="rect">
            <a:avLst/>
          </a:prstGeom>
        </p:spPr>
        <p:txBody>
          <a:bodyPr/>
          <a:p>
            <a:pPr>
              <a:lnSpc>
                <a:spcPct val="94000"/>
              </a:lnSpc>
              <a:buFont typeface="Franklin Gothic Book"/>
              <a:buChar char="■"/>
            </a:pPr>
            <a:r>
              <a:rPr b="1" lang="fr-FR" sz="2000">
                <a:solidFill>
                  <a:srgbClr val="191b0e"/>
                </a:solidFill>
                <a:latin typeface="Franklin Gothic Book"/>
              </a:rPr>
              <a:t>Expérience de 1967 / Film de 2008 </a:t>
            </a:r>
            <a:endParaRPr/>
          </a:p>
          <a:p>
            <a:pPr>
              <a:lnSpc>
                <a:spcPct val="94000"/>
              </a:lnSpc>
            </a:pPr>
            <a:endParaRPr/>
          </a:p>
        </p:txBody>
      </p:sp>
      <p:pic>
        <p:nvPicPr>
          <p:cNvPr descr="" id="127" name="Image 9"/>
          <p:cNvPicPr/>
          <p:nvPr/>
        </p:nvPicPr>
        <p:blipFill>
          <a:blip r:embed="rId1"/>
          <a:stretch>
            <a:fillRect/>
          </a:stretch>
        </p:blipFill>
        <p:spPr>
          <a:xfrm>
            <a:off x="694080" y="1769400"/>
            <a:ext cx="5029560" cy="3318840"/>
          </a:xfrm>
          <a:prstGeom prst="rect">
            <a:avLst/>
          </a:prstGeom>
          <a:ln>
            <a:noFill/>
          </a:ln>
        </p:spPr>
      </p:pic>
      <p:pic>
        <p:nvPicPr>
          <p:cNvPr descr="" id="128" name="Imag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6468120" y="1769400"/>
            <a:ext cx="5014080" cy="3318840"/>
          </a:xfrm>
          <a:prstGeom prst="rect">
            <a:avLst/>
          </a:prstGeom>
          <a:ln>
            <a:noFill/>
          </a:ln>
        </p:spPr>
      </p:pic>
      <p:sp>
        <p:nvSpPr>
          <p:cNvPr id="129" name="TextShape 2"/>
          <p:cNvSpPr txBox="1"/>
          <p:nvPr/>
        </p:nvSpPr>
        <p:spPr>
          <a:xfrm>
            <a:off x="698040" y="0"/>
            <a:ext cx="4281120" cy="1399680"/>
          </a:xfrm>
          <a:prstGeom prst="rect">
            <a:avLst/>
          </a:prstGeom>
        </p:spPr>
        <p:txBody>
          <a:bodyPr/>
          <a:p>
            <a:pPr>
              <a:lnSpc>
                <a:spcPct val="89000"/>
              </a:lnSpc>
            </a:pPr>
            <a:r>
              <a:rPr lang="fr-FR">
                <a:solidFill>
                  <a:srgbClr val="191b0e"/>
                </a:solidFill>
                <a:latin typeface="Franklin Gothic Book"/>
              </a:rPr>
              <a:t>SOMMAIRE</a:t>
            </a:r>
            <a:r>
              <a:rPr lang="fr-FR">
                <a:solidFill>
                  <a:srgbClr val="191b0e"/>
                </a:solidFill>
                <a:latin typeface="Franklin Gothic Book"/>
              </a:rPr>
              <a:t>
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Résumé</a:t>
            </a:r>
            <a:r>
              <a:rPr lang="fr-FR">
                <a:solidFill>
                  <a:srgbClr val="ff0000"/>
                </a:solidFill>
                <a:latin typeface="Calibri"/>
                <a:ea typeface="Times New Roman"/>
              </a:rPr>
              <a:t> </a:t>
            </a:r>
            <a:r>
              <a:rPr lang="fr-FR">
                <a:solidFill>
                  <a:srgbClr val="ff0000"/>
                </a:solidFill>
                <a:latin typeface="Calibri"/>
                <a:ea typeface="Times New Roman"/>
              </a:rPr>
              <a:t>
</a:t>
            </a:r>
            <a:r>
              <a:rPr lang="fr-FR">
                <a:solidFill>
                  <a:srgbClr val="ff0000"/>
                </a:solidFill>
                <a:latin typeface="Calibri"/>
                <a:ea typeface="Times New Roman"/>
              </a:rPr>
              <a:t>comparaison</a:t>
            </a:r>
            <a:r>
              <a:rPr lang="fr-FR">
                <a:solidFill>
                  <a:srgbClr val="191b0e"/>
                </a:solidFill>
                <a:latin typeface="Calibri"/>
                <a:ea typeface="Times New Roman"/>
              </a:rPr>
              <a:t>
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Signes de ralliement</a:t>
            </a:r>
            <a:r>
              <a:rPr lang="fr-FR">
                <a:solidFill>
                  <a:srgbClr val="191b0e"/>
                </a:solidFill>
                <a:latin typeface="Calibri"/>
                <a:ea typeface="Times New Roman"/>
              </a:rPr>
              <a:t>
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Positif négatif </a:t>
            </a:r>
            <a:r>
              <a:rPr lang="fr-FR">
                <a:solidFill>
                  <a:srgbClr val="191b0e"/>
                </a:solidFill>
                <a:latin typeface="Calibri"/>
                <a:ea typeface="Times New Roman"/>
              </a:rPr>
              <a:t>
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Politique Élargissement </a:t>
            </a:r>
            <a:endParaRPr/>
          </a:p>
        </p:txBody>
      </p:sp>
      <p:sp>
        <p:nvSpPr>
          <p:cNvPr id="130" name="CustomShape 3"/>
          <p:cNvSpPr/>
          <p:nvPr/>
        </p:nvSpPr>
        <p:spPr>
          <a:xfrm>
            <a:off x="10198080" y="6318360"/>
            <a:ext cx="182844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Franklin Gothic Book"/>
              </a:rPr>
              <a:t>Extrait du film 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9e6e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31" name="Image 4"/>
          <p:cNvPicPr/>
          <p:nvPr/>
        </p:nvPicPr>
        <p:blipFill>
          <a:blip r:embed="rId1"/>
          <a:stretch>
            <a:fillRect/>
          </a:stretch>
        </p:blipFill>
        <p:spPr>
          <a:xfrm>
            <a:off x="6274440" y="1846800"/>
            <a:ext cx="5418720" cy="3625200"/>
          </a:xfrm>
          <a:prstGeom prst="rect">
            <a:avLst/>
          </a:prstGeom>
          <a:ln>
            <a:noFill/>
          </a:ln>
        </p:spPr>
      </p:pic>
      <p:pic>
        <p:nvPicPr>
          <p:cNvPr descr="" id="132" name="Image 6"/>
          <p:cNvPicPr/>
          <p:nvPr/>
        </p:nvPicPr>
        <p:blipFill>
          <a:blip r:embed="rId2"/>
          <a:stretch>
            <a:fillRect/>
          </a:stretch>
        </p:blipFill>
        <p:spPr>
          <a:xfrm>
            <a:off x="991800" y="1846800"/>
            <a:ext cx="4925520" cy="3625200"/>
          </a:xfrm>
          <a:prstGeom prst="rect">
            <a:avLst/>
          </a:prstGeom>
          <a:ln>
            <a:noFill/>
          </a:ln>
        </p:spPr>
      </p:pic>
      <p:sp>
        <p:nvSpPr>
          <p:cNvPr id="133" name="TextShape 1"/>
          <p:cNvSpPr txBox="1"/>
          <p:nvPr/>
        </p:nvSpPr>
        <p:spPr>
          <a:xfrm>
            <a:off x="698040" y="0"/>
            <a:ext cx="4281120" cy="1399680"/>
          </a:xfrm>
          <a:prstGeom prst="rect">
            <a:avLst/>
          </a:prstGeom>
        </p:spPr>
        <p:txBody>
          <a:bodyPr/>
          <a:p>
            <a:pPr>
              <a:lnSpc>
                <a:spcPct val="89000"/>
              </a:lnSpc>
            </a:pPr>
            <a:r>
              <a:rPr lang="fr-FR">
                <a:solidFill>
                  <a:srgbClr val="191b0e"/>
                </a:solidFill>
                <a:latin typeface="Franklin Gothic Book"/>
              </a:rPr>
              <a:t>SOMMAIRE</a:t>
            </a:r>
            <a:r>
              <a:rPr lang="fr-FR">
                <a:solidFill>
                  <a:srgbClr val="191b0e"/>
                </a:solidFill>
                <a:latin typeface="Franklin Gothic Book"/>
              </a:rPr>
              <a:t>
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Résumé 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
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comparaison </a:t>
            </a:r>
            <a:r>
              <a:rPr lang="fr-FR">
                <a:solidFill>
                  <a:srgbClr val="191b0e"/>
                </a:solidFill>
                <a:latin typeface="Calibri"/>
                <a:ea typeface="Times New Roman"/>
              </a:rPr>
              <a:t>
</a:t>
            </a:r>
            <a:r>
              <a:rPr lang="fr-FR">
                <a:solidFill>
                  <a:srgbClr val="ff0000"/>
                </a:solidFill>
                <a:latin typeface="Calibri"/>
                <a:ea typeface="Times New Roman"/>
              </a:rPr>
              <a:t>Signes de ralliement</a:t>
            </a:r>
            <a:r>
              <a:rPr lang="fr-FR">
                <a:solidFill>
                  <a:srgbClr val="191b0e"/>
                </a:solidFill>
                <a:latin typeface="Calibri"/>
                <a:ea typeface="Times New Roman"/>
              </a:rPr>
              <a:t>
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Positif négatif </a:t>
            </a:r>
            <a:r>
              <a:rPr lang="fr-FR">
                <a:solidFill>
                  <a:srgbClr val="191b0e"/>
                </a:solidFill>
                <a:latin typeface="Calibri"/>
                <a:ea typeface="Times New Roman"/>
              </a:rPr>
              <a:t>
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Politique Élargissement  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9e6e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698040" y="0"/>
            <a:ext cx="4281120" cy="13996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lang="fr-FR">
                <a:solidFill>
                  <a:srgbClr val="191b0e"/>
                </a:solidFill>
                <a:latin typeface="Franklin Gothic Book"/>
              </a:rPr>
              <a:t>SOMMAIRE</a:t>
            </a:r>
            <a:r>
              <a:rPr lang="fr-FR">
                <a:solidFill>
                  <a:srgbClr val="191b0e"/>
                </a:solidFill>
                <a:latin typeface="Franklin Gothic Book"/>
              </a:rPr>
              <a:t>
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Résumé </a:t>
            </a:r>
            <a:endParaRPr/>
          </a:p>
          <a:p>
            <a:pPr>
              <a:lnSpc>
                <a:spcPct val="89000"/>
              </a:lnSpc>
            </a:pPr>
            <a:r>
              <a:rPr lang="fr-FR">
                <a:solidFill>
                  <a:srgbClr val="191b0e"/>
                </a:solidFill>
                <a:latin typeface="Calibri"/>
                <a:ea typeface="Times New Roman"/>
              </a:rPr>
              <a:t>comparaison</a:t>
            </a:r>
            <a:r>
              <a:rPr lang="fr-FR">
                <a:solidFill>
                  <a:srgbClr val="191b0e"/>
                </a:solidFill>
                <a:latin typeface="Calibri"/>
                <a:ea typeface="Times New Roman"/>
              </a:rPr>
              <a:t>
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Signes de ralliement</a:t>
            </a:r>
            <a:r>
              <a:rPr lang="fr-FR">
                <a:solidFill>
                  <a:srgbClr val="191b0e"/>
                </a:solidFill>
                <a:latin typeface="Calibri"/>
                <a:ea typeface="Times New Roman"/>
              </a:rPr>
              <a:t>
</a:t>
            </a:r>
            <a:r>
              <a:rPr lang="fr-FR">
                <a:solidFill>
                  <a:srgbClr val="ff0000"/>
                </a:solidFill>
                <a:latin typeface="Calibri"/>
                <a:ea typeface="Times New Roman"/>
              </a:rPr>
              <a:t>Positif négatif </a:t>
            </a:r>
            <a:r>
              <a:rPr lang="fr-FR">
                <a:solidFill>
                  <a:srgbClr val="191b0e"/>
                </a:solidFill>
                <a:latin typeface="Calibri"/>
                <a:ea typeface="Times New Roman"/>
              </a:rPr>
              <a:t>
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Politique Élargissement  </a:t>
            </a:r>
            <a:endParaRPr/>
          </a:p>
        </p:txBody>
      </p:sp>
      <p:sp>
        <p:nvSpPr>
          <p:cNvPr id="135" name="TextShape 2"/>
          <p:cNvSpPr txBox="1"/>
          <p:nvPr/>
        </p:nvSpPr>
        <p:spPr>
          <a:xfrm>
            <a:off x="7261560" y="2002320"/>
            <a:ext cx="4664160" cy="46602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fr-FR">
                <a:solidFill>
                  <a:srgbClr val="222222"/>
                </a:solidFill>
                <a:latin typeface="inherit"/>
                <a:ea typeface="Times New Roman"/>
              </a:rPr>
              <a:t>NÉGATIF</a:t>
            </a:r>
            <a:endParaRPr/>
          </a:p>
          <a:p>
            <a:pPr>
              <a:lnSpc>
                <a:spcPct val="100000"/>
              </a:lnSpc>
              <a:buFont typeface="Franklin Gothic Book"/>
              <a:buChar char="■"/>
            </a:pPr>
            <a:r>
              <a:rPr lang="fr-FR">
                <a:solidFill>
                  <a:srgbClr val="222222"/>
                </a:solidFill>
                <a:latin typeface="inherit"/>
                <a:ea typeface="Times New Roman"/>
              </a:rPr>
              <a:t>Adhésion ou exclusion </a:t>
            </a:r>
            <a:endParaRPr/>
          </a:p>
          <a:p>
            <a:pPr>
              <a:lnSpc>
                <a:spcPct val="100000"/>
              </a:lnSpc>
              <a:buFont typeface="Franklin Gothic Book"/>
              <a:buChar char="■"/>
            </a:pPr>
            <a:r>
              <a:rPr lang="fr-FR">
                <a:solidFill>
                  <a:srgbClr val="222222"/>
                </a:solidFill>
                <a:latin typeface="inherit"/>
                <a:ea typeface="Times New Roman"/>
              </a:rPr>
              <a:t>Dégradation de la ville </a:t>
            </a:r>
            <a:endParaRPr/>
          </a:p>
          <a:p>
            <a:pPr>
              <a:lnSpc>
                <a:spcPct val="100000"/>
              </a:lnSpc>
              <a:buFont typeface="Franklin Gothic Book"/>
              <a:buChar char="■"/>
            </a:pPr>
            <a:r>
              <a:rPr lang="fr-FR">
                <a:solidFill>
                  <a:srgbClr val="222222"/>
                </a:solidFill>
                <a:latin typeface="inherit"/>
                <a:ea typeface="Times New Roman"/>
              </a:rPr>
              <a:t>Mise en danger </a:t>
            </a:r>
            <a:endParaRPr/>
          </a:p>
          <a:p>
            <a:pPr>
              <a:lnSpc>
                <a:spcPct val="100000"/>
              </a:lnSpc>
              <a:buFont typeface="Franklin Gothic Book"/>
              <a:buChar char="■"/>
            </a:pPr>
            <a:r>
              <a:rPr lang="fr-FR">
                <a:solidFill>
                  <a:srgbClr val="222222"/>
                </a:solidFill>
                <a:latin typeface="inherit"/>
                <a:ea typeface="Times New Roman"/>
              </a:rPr>
              <a:t>Violence et menace </a:t>
            </a:r>
            <a:endParaRPr/>
          </a:p>
          <a:p>
            <a:pPr>
              <a:lnSpc>
                <a:spcPct val="100000"/>
              </a:lnSpc>
              <a:buFont typeface="Franklin Gothic Book"/>
              <a:buChar char="■"/>
            </a:pPr>
            <a:r>
              <a:rPr lang="fr-FR">
                <a:solidFill>
                  <a:srgbClr val="222222"/>
                </a:solidFill>
                <a:latin typeface="inherit"/>
                <a:ea typeface="Times New Roman"/>
              </a:rPr>
              <a:t>Perte de la personnalité</a:t>
            </a:r>
            <a:endParaRPr/>
          </a:p>
          <a:p>
            <a:pPr>
              <a:lnSpc>
                <a:spcPct val="100000"/>
              </a:lnSpc>
              <a:buFont typeface="Franklin Gothic Book"/>
              <a:buChar char="■"/>
            </a:pPr>
            <a:r>
              <a:rPr lang="fr-FR">
                <a:solidFill>
                  <a:srgbClr val="222222"/>
                </a:solidFill>
                <a:latin typeface="inherit"/>
                <a:ea typeface="Times New Roman"/>
              </a:rPr>
              <a:t>Totale autorité et emprise sur les membres </a:t>
            </a:r>
            <a:endParaRPr/>
          </a:p>
          <a:p>
            <a:pPr>
              <a:lnSpc>
                <a:spcPct val="100000"/>
              </a:lnSpc>
              <a:buFont typeface="Franklin Gothic Book"/>
              <a:buChar char="■"/>
            </a:pPr>
            <a:r>
              <a:rPr lang="fr-FR">
                <a:solidFill>
                  <a:srgbClr val="222222"/>
                </a:solidFill>
                <a:latin typeface="inherit"/>
                <a:ea typeface="Times New Roman"/>
              </a:rPr>
              <a:t>Idéalisation du leader </a:t>
            </a:r>
            <a:endParaRPr/>
          </a:p>
          <a:p>
            <a:pPr>
              <a:lnSpc>
                <a:spcPct val="100000"/>
              </a:lnSpc>
              <a:buFont typeface="Franklin Gothic Book"/>
              <a:buChar char="■"/>
            </a:pPr>
            <a:r>
              <a:rPr lang="fr-FR">
                <a:solidFill>
                  <a:srgbClr val="222222"/>
                </a:solidFill>
                <a:latin typeface="inherit"/>
                <a:ea typeface="Times New Roman"/>
              </a:rPr>
              <a:t>Aveuglement : plus de libre arbitre</a:t>
            </a:r>
            <a:endParaRPr/>
          </a:p>
          <a:p>
            <a:pPr>
              <a:lnSpc>
                <a:spcPct val="100000"/>
              </a:lnSpc>
              <a:buFont typeface="Franklin Gothic Book"/>
              <a:buChar char="■"/>
            </a:pPr>
            <a:r>
              <a:rPr lang="fr-FR">
                <a:solidFill>
                  <a:srgbClr val="222222"/>
                </a:solidFill>
                <a:latin typeface="inherit"/>
                <a:ea typeface="Times New Roman"/>
              </a:rPr>
              <a:t>Blesser , morts </a:t>
            </a:r>
            <a:endParaRPr/>
          </a:p>
          <a:p>
            <a:pPr>
              <a:lnSpc>
                <a:spcPct val="100000"/>
              </a:lnSpc>
              <a:buFont typeface="Franklin Gothic Book"/>
              <a:buChar char="■"/>
            </a:pPr>
            <a:r>
              <a:rPr lang="fr-FR">
                <a:solidFill>
                  <a:srgbClr val="222222"/>
                </a:solidFill>
                <a:latin typeface="inherit"/>
                <a:ea typeface="Times New Roman"/>
              </a:rPr>
              <a:t>MANIPULATION / UNIFORMITÉ / DANGER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36" name="TextShape 3"/>
          <p:cNvSpPr txBox="1"/>
          <p:nvPr/>
        </p:nvSpPr>
        <p:spPr>
          <a:xfrm>
            <a:off x="1430640" y="2002320"/>
            <a:ext cx="4447440" cy="35809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>
                <a:solidFill>
                  <a:srgbClr val="222222"/>
                </a:solidFill>
                <a:latin typeface="inherit"/>
                <a:ea typeface="Times New Roman"/>
              </a:rPr>
              <a:t>POSITIF</a:t>
            </a:r>
            <a:endParaRPr/>
          </a:p>
          <a:p>
            <a:pPr>
              <a:lnSpc>
                <a:spcPct val="100000"/>
              </a:lnSpc>
              <a:buFont typeface="Franklin Gothic Book"/>
              <a:buChar char="■"/>
            </a:pPr>
            <a:r>
              <a:rPr lang="fr-FR">
                <a:solidFill>
                  <a:srgbClr val="222222"/>
                </a:solidFill>
                <a:latin typeface="inherit"/>
                <a:ea typeface="Times New Roman"/>
              </a:rPr>
              <a:t>Meilleure respiration et meilleures posture sur la chaise </a:t>
            </a:r>
            <a:endParaRPr/>
          </a:p>
          <a:p>
            <a:pPr>
              <a:lnSpc>
                <a:spcPct val="100000"/>
              </a:lnSpc>
              <a:buFont typeface="Franklin Gothic Book"/>
              <a:buChar char="■"/>
            </a:pPr>
            <a:r>
              <a:rPr lang="fr-FR">
                <a:solidFill>
                  <a:srgbClr val="222222"/>
                </a:solidFill>
                <a:latin typeface="inherit"/>
                <a:ea typeface="Times New Roman"/>
              </a:rPr>
              <a:t>Se sentir uni aux autres, utile, important </a:t>
            </a:r>
            <a:endParaRPr/>
          </a:p>
          <a:p>
            <a:pPr>
              <a:lnSpc>
                <a:spcPct val="100000"/>
              </a:lnSpc>
              <a:buFont typeface="Franklin Gothic Book"/>
              <a:buChar char="■"/>
            </a:pPr>
            <a:r>
              <a:rPr lang="fr-FR">
                <a:solidFill>
                  <a:srgbClr val="222222"/>
                </a:solidFill>
                <a:latin typeface="inherit"/>
                <a:ea typeface="Times New Roman"/>
              </a:rPr>
              <a:t>Entraide </a:t>
            </a:r>
            <a:endParaRPr/>
          </a:p>
          <a:p>
            <a:pPr>
              <a:lnSpc>
                <a:spcPct val="100000"/>
              </a:lnSpc>
              <a:buFont typeface="Franklin Gothic Book"/>
              <a:buChar char="■"/>
            </a:pPr>
            <a:r>
              <a:rPr lang="fr-FR">
                <a:solidFill>
                  <a:srgbClr val="222222"/>
                </a:solidFill>
                <a:latin typeface="inherit"/>
                <a:ea typeface="Times New Roman"/>
              </a:rPr>
              <a:t>Confiance en soi </a:t>
            </a:r>
            <a:endParaRPr/>
          </a:p>
          <a:p>
            <a:pPr>
              <a:lnSpc>
                <a:spcPct val="100000"/>
              </a:lnSpc>
              <a:buFont typeface="Franklin Gothic Book"/>
              <a:buChar char="■"/>
            </a:pPr>
            <a:r>
              <a:rPr lang="fr-FR">
                <a:solidFill>
                  <a:srgbClr val="222222"/>
                </a:solidFill>
                <a:latin typeface="inherit"/>
                <a:ea typeface="Times New Roman"/>
              </a:rPr>
              <a:t>ÉGALITÉ / PAS DE RACISME / PROTECTION DANS LE GROUPE 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9e6e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698040" y="0"/>
            <a:ext cx="4281120" cy="13996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lang="fr-FR">
                <a:solidFill>
                  <a:srgbClr val="191b0e"/>
                </a:solidFill>
                <a:latin typeface="Franklin Gothic Book"/>
              </a:rPr>
              <a:t>SOMMAIRE</a:t>
            </a:r>
            <a:r>
              <a:rPr lang="fr-FR">
                <a:solidFill>
                  <a:srgbClr val="191b0e"/>
                </a:solidFill>
                <a:latin typeface="Franklin Gothic Book"/>
              </a:rPr>
              <a:t>
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Résumé </a:t>
            </a:r>
            <a:endParaRPr/>
          </a:p>
          <a:p>
            <a:pPr>
              <a:lnSpc>
                <a:spcPct val="89000"/>
              </a:lnSpc>
            </a:pPr>
            <a:r>
              <a:rPr lang="fr-FR">
                <a:solidFill>
                  <a:srgbClr val="191b0e"/>
                </a:solidFill>
                <a:latin typeface="Calibri"/>
                <a:ea typeface="Times New Roman"/>
              </a:rPr>
              <a:t>comparaison</a:t>
            </a:r>
            <a:r>
              <a:rPr lang="fr-FR">
                <a:solidFill>
                  <a:srgbClr val="191b0e"/>
                </a:solidFill>
                <a:latin typeface="Calibri"/>
                <a:ea typeface="Times New Roman"/>
              </a:rPr>
              <a:t>
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Signes de ralliement</a:t>
            </a:r>
            <a:r>
              <a:rPr lang="fr-FR">
                <a:solidFill>
                  <a:srgbClr val="191b0e"/>
                </a:solidFill>
                <a:latin typeface="Calibri"/>
                <a:ea typeface="Times New Roman"/>
              </a:rPr>
              <a:t>
</a:t>
            </a:r>
            <a:r>
              <a:rPr lang="fr-FR">
                <a:solidFill>
                  <a:srgbClr val="000000"/>
                </a:solidFill>
                <a:latin typeface="Calibri"/>
                <a:ea typeface="Times New Roman"/>
              </a:rPr>
              <a:t>Positif négatif </a:t>
            </a:r>
            <a:r>
              <a:rPr lang="fr-FR">
                <a:solidFill>
                  <a:srgbClr val="191b0e"/>
                </a:solidFill>
                <a:latin typeface="Calibri"/>
                <a:ea typeface="Times New Roman"/>
              </a:rPr>
              <a:t>
</a:t>
            </a:r>
            <a:r>
              <a:rPr lang="fr-FR">
                <a:solidFill>
                  <a:srgbClr val="ff0000"/>
                </a:solidFill>
                <a:latin typeface="Calibri"/>
                <a:ea typeface="Times New Roman"/>
              </a:rPr>
              <a:t>Politique + Élargissement  </a:t>
            </a:r>
            <a:endParaRPr/>
          </a:p>
        </p:txBody>
      </p:sp>
      <p:sp>
        <p:nvSpPr>
          <p:cNvPr id="138" name="TextShape 2"/>
          <p:cNvSpPr txBox="1"/>
          <p:nvPr/>
        </p:nvSpPr>
        <p:spPr>
          <a:xfrm>
            <a:off x="4669560" y="1072080"/>
            <a:ext cx="7220880" cy="5654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4000"/>
              </a:lnSpc>
              <a:buFont typeface="Franklin Gothic Book"/>
              <a:buChar char="■"/>
            </a:pPr>
            <a:r>
              <a:rPr lang="fr-FR">
                <a:solidFill>
                  <a:srgbClr val="191b0e"/>
                </a:solidFill>
                <a:latin typeface="Franklin Gothic Book"/>
              </a:rPr>
              <a:t>RÉGIME AUTORITAIRE/AUTORITARISME :</a:t>
            </a:r>
            <a:endParaRPr/>
          </a:p>
          <a:p>
            <a:pPr>
              <a:lnSpc>
                <a:spcPct val="100000"/>
              </a:lnSpc>
            </a:pPr>
            <a:r>
              <a:rPr lang="fr-FR">
                <a:solidFill>
                  <a:srgbClr val="191b0e"/>
                </a:solidFill>
                <a:latin typeface="Franklin Gothic Book"/>
              </a:rPr>
              <a:t> </a:t>
            </a:r>
            <a:r>
              <a:rPr lang="fr-FR">
                <a:solidFill>
                  <a:srgbClr val="191b0e"/>
                </a:solidFill>
                <a:latin typeface="Franklin Gothic Book"/>
              </a:rPr>
              <a:t>Un régime politique qui par divers moyens (propagande, encadrement de la population, répression) cherche la soumission et l'obéissance de la société</a:t>
            </a:r>
            <a:endParaRPr/>
          </a:p>
          <a:p>
            <a:pPr>
              <a:lnSpc>
                <a:spcPct val="94000"/>
              </a:lnSpc>
              <a:buFont typeface="Franklin Gothic Book"/>
              <a:buChar char="■"/>
            </a:pPr>
            <a:r>
              <a:rPr lang="fr-FR">
                <a:solidFill>
                  <a:srgbClr val="191b0e"/>
                </a:solidFill>
                <a:latin typeface="Franklin Gothic Book"/>
              </a:rPr>
              <a:t>FASCISME </a:t>
            </a:r>
            <a:endParaRPr/>
          </a:p>
          <a:p>
            <a:pPr>
              <a:lnSpc>
                <a:spcPct val="100000"/>
              </a:lnSpc>
            </a:pPr>
            <a:r>
              <a:rPr lang="fr-FR">
                <a:solidFill>
                  <a:srgbClr val="3c4043"/>
                </a:solidFill>
                <a:latin typeface="Franklin Gothic Book"/>
              </a:rPr>
              <a:t>Doctrine ou système politique tendant à instaurer dans un État un régime totalitaire du même type</a:t>
            </a:r>
            <a:endParaRPr/>
          </a:p>
          <a:p>
            <a:pPr>
              <a:lnSpc>
                <a:spcPct val="94000"/>
              </a:lnSpc>
              <a:buFont typeface="Franklin Gothic Book"/>
              <a:buChar char="■"/>
            </a:pPr>
            <a:r>
              <a:rPr lang="fr-FR">
                <a:solidFill>
                  <a:srgbClr val="3c4043"/>
                </a:solidFill>
                <a:latin typeface="Franklin Gothic Book"/>
              </a:rPr>
              <a:t>DYSTOPIE </a:t>
            </a:r>
            <a:endParaRPr/>
          </a:p>
          <a:p>
            <a:pPr>
              <a:lnSpc>
                <a:spcPct val="100000"/>
              </a:lnSpc>
            </a:pPr>
            <a:r>
              <a:rPr lang="fr-FR">
                <a:solidFill>
                  <a:srgbClr val="3c4043"/>
                </a:solidFill>
                <a:latin typeface="Franklin Gothic Book"/>
              </a:rPr>
              <a:t>Récit de fiction qui décrit un monde utopique sombre</a:t>
            </a:r>
            <a:endParaRPr/>
          </a:p>
        </p:txBody>
      </p:sp>
      <p:pic>
        <p:nvPicPr>
          <p:cNvPr descr="" id="139" name="Image 3"/>
          <p:cNvPicPr/>
          <p:nvPr/>
        </p:nvPicPr>
        <p:blipFill>
          <a:blip r:embed="rId1"/>
          <a:stretch>
            <a:fillRect/>
          </a:stretch>
        </p:blipFill>
        <p:spPr>
          <a:xfrm>
            <a:off x="1384920" y="1400040"/>
            <a:ext cx="2907720" cy="472032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