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4682"/>
  </p:normalViewPr>
  <p:slideViewPr>
    <p:cSldViewPr snapToGrid="0" snapToObjects="1">
      <p:cViewPr varScale="1">
        <p:scale>
          <a:sx n="144" d="100"/>
          <a:sy n="144" d="100"/>
        </p:scale>
        <p:origin x="9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F3A9679-7D41-B04F-B01D-5CFB6966C197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7BE1CFE-6DD0-0D42-A172-6F5A05D87C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423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9679-7D41-B04F-B01D-5CFB6966C197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1CFE-6DD0-0D42-A172-6F5A05D87C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80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F3A9679-7D41-B04F-B01D-5CFB6966C197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7BE1CFE-6DD0-0D42-A172-6F5A05D87C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03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9679-7D41-B04F-B01D-5CFB6966C197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7BE1CFE-6DD0-0D42-A172-6F5A05D87C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78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F3A9679-7D41-B04F-B01D-5CFB6966C197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7BE1CFE-6DD0-0D42-A172-6F5A05D87C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77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9679-7D41-B04F-B01D-5CFB6966C197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1CFE-6DD0-0D42-A172-6F5A05D87C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35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9679-7D41-B04F-B01D-5CFB6966C197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1CFE-6DD0-0D42-A172-6F5A05D87C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793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9679-7D41-B04F-B01D-5CFB6966C197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1CFE-6DD0-0D42-A172-6F5A05D87C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1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9679-7D41-B04F-B01D-5CFB6966C197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1CFE-6DD0-0D42-A172-6F5A05D87C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848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F3A9679-7D41-B04F-B01D-5CFB6966C197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7BE1CFE-6DD0-0D42-A172-6F5A05D87C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92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9679-7D41-B04F-B01D-5CFB6966C197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1CFE-6DD0-0D42-A172-6F5A05D87C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40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F3A9679-7D41-B04F-B01D-5CFB6966C197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7BE1CFE-6DD0-0D42-A172-6F5A05D87C0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245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1C6903-3E4B-F946-92F7-365867797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Mot du lexique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938693-93A0-864E-A11A-5F69D20C9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4896330" cy="3678303"/>
          </a:xfrm>
        </p:spPr>
        <p:txBody>
          <a:bodyPr/>
          <a:lstStyle/>
          <a:p>
            <a:r>
              <a:rPr lang="fr-FR" dirty="0"/>
              <a:t>Nature ; genre</a:t>
            </a:r>
          </a:p>
          <a:p>
            <a:r>
              <a:rPr lang="fr-FR" dirty="0"/>
              <a:t>Etymologie</a:t>
            </a:r>
          </a:p>
          <a:p>
            <a:r>
              <a:rPr lang="fr-FR" dirty="0"/>
              <a:t>Définition et différents sens</a:t>
            </a:r>
          </a:p>
          <a:p>
            <a:pPr lvl="1"/>
            <a:r>
              <a:rPr lang="fr-FR" dirty="0"/>
              <a:t>Sens 1</a:t>
            </a:r>
          </a:p>
          <a:p>
            <a:pPr lvl="1"/>
            <a:r>
              <a:rPr lang="fr-FR" dirty="0"/>
              <a:t>Sens 2</a:t>
            </a:r>
          </a:p>
          <a:p>
            <a:pPr lvl="1"/>
            <a:r>
              <a:rPr lang="fr-FR" dirty="0" err="1"/>
              <a:t>etc</a:t>
            </a:r>
            <a:endParaRPr lang="fr-FR" dirty="0"/>
          </a:p>
          <a:p>
            <a:pPr marL="0" indent="0">
              <a:buNone/>
            </a:pPr>
            <a:r>
              <a:rPr lang="fr-F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→ Exemples en lien avec les textes rencontrés en classe et les sens du mot abordés en cours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→Indiquez des synonymes pour chaque sens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9714C7A-8441-1949-A4F7-460AAF29AD00}"/>
              </a:ext>
            </a:extLst>
          </p:cNvPr>
          <p:cNvSpPr txBox="1"/>
          <p:nvPr/>
        </p:nvSpPr>
        <p:spPr>
          <a:xfrm>
            <a:off x="7085129" y="2249932"/>
            <a:ext cx="4456590" cy="35394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fr-FR" sz="2800" dirty="0"/>
          </a:p>
          <a:p>
            <a:pPr algn="ctr"/>
            <a:endParaRPr lang="fr-FR" sz="2800" dirty="0"/>
          </a:p>
          <a:p>
            <a:pPr algn="ctr"/>
            <a:endParaRPr lang="fr-FR" sz="2800" dirty="0"/>
          </a:p>
          <a:p>
            <a:pPr algn="ctr"/>
            <a:r>
              <a:rPr lang="fr-FR" sz="2800"/>
              <a:t>Illustrations</a:t>
            </a:r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18160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BBBE8B-7C33-EA4A-8010-E7B6D198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44462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caractère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C4338A-07A2-9B4A-8444-6BD0A7A9D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064" y="1910369"/>
            <a:ext cx="5422390" cy="909833"/>
          </a:xfrm>
          <a:ln w="12700"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fr-FR" dirty="0"/>
              <a:t>Substantif masculin</a:t>
            </a:r>
          </a:p>
          <a:p>
            <a:r>
              <a:rPr lang="fr-FR" dirty="0"/>
              <a:t>Etymologie : vient du grec </a:t>
            </a:r>
            <a:r>
              <a:rPr lang="fr-FR" i="1" dirty="0" err="1"/>
              <a:t>Kharacter</a:t>
            </a:r>
            <a:r>
              <a:rPr lang="fr-FR" dirty="0"/>
              <a:t> « signe gravé, empreinte »</a:t>
            </a:r>
          </a:p>
          <a:p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2DB33E53-4FA7-574F-9D0C-452A7D5E36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576909" y="2006621"/>
            <a:ext cx="2142483" cy="2555754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FF0DD6A-8A4F-084C-8182-27381E49F125}"/>
              </a:ext>
            </a:extLst>
          </p:cNvPr>
          <p:cNvSpPr txBox="1"/>
          <p:nvPr/>
        </p:nvSpPr>
        <p:spPr>
          <a:xfrm>
            <a:off x="456064" y="2927970"/>
            <a:ext cx="5492348" cy="3785652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600" dirty="0"/>
              <a:t>1. Marque, signe distinctif : désigne un signe gravé ou écrit, élément d’une écriture</a:t>
            </a:r>
          </a:p>
          <a:p>
            <a:pPr algn="just"/>
            <a:r>
              <a:rPr lang="fr-FR" sz="1600" i="1" dirty="0"/>
              <a:t>	</a:t>
            </a:r>
            <a:r>
              <a:rPr lang="fr-FR" sz="1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Ex : « écrire en gros caractères »</a:t>
            </a:r>
          </a:p>
          <a:p>
            <a:pPr algn="just"/>
            <a:r>
              <a:rPr lang="fr-FR" sz="1600" dirty="0"/>
              <a:t>2. Signe ou ensemble de signes distinctifs</a:t>
            </a:r>
          </a:p>
          <a:p>
            <a:pPr algn="just"/>
            <a:r>
              <a:rPr lang="fr-FR" sz="1600" dirty="0"/>
              <a:t>        a. Trait propre à une personne, à une chose et qui permet    </a:t>
            </a:r>
          </a:p>
          <a:p>
            <a:pPr algn="just"/>
            <a:r>
              <a:rPr lang="fr-FR" sz="1600" dirty="0"/>
              <a:t>          de la distinguer d’une autre =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particularité</a:t>
            </a:r>
          </a:p>
          <a:p>
            <a:pPr lvl="1" algn="just"/>
            <a:r>
              <a:rPr lang="fr-FR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	 Ex : « ils ont le même caractère »</a:t>
            </a:r>
          </a:p>
          <a:p>
            <a:pPr lvl="1" algn="just"/>
            <a:r>
              <a:rPr lang="fr-FR" sz="1600" dirty="0"/>
              <a:t>b. Élément propre, particulier, qui permet de juger et de reconnaître = </a:t>
            </a:r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apparence </a:t>
            </a:r>
          </a:p>
          <a:p>
            <a:pPr lvl="1" algn="just"/>
            <a:r>
              <a:rPr lang="fr-FR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Ex : « Cette lettre a un caractère personnel »</a:t>
            </a:r>
          </a:p>
          <a:p>
            <a:pPr algn="just"/>
            <a:r>
              <a:rPr lang="fr-FR" sz="1600" dirty="0"/>
              <a:t>3. a. Ensemble des manières habituelles de sentir et de réagir qui distinguent un individu d’un autre</a:t>
            </a:r>
          </a:p>
          <a:p>
            <a:pPr algn="just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= personnalité; tempérament</a:t>
            </a:r>
          </a:p>
          <a:p>
            <a:pPr algn="just"/>
            <a:r>
              <a:rPr lang="fr-FR" sz="1600" dirty="0"/>
              <a:t>b. Mœurs d’une personne ou d’un groupe, leur description</a:t>
            </a:r>
          </a:p>
          <a:p>
            <a:pPr algn="just"/>
            <a:r>
              <a:rPr lang="fr-FR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	Ex :  </a:t>
            </a:r>
            <a:r>
              <a:rPr lang="fr-FR" sz="16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Les caractères </a:t>
            </a:r>
            <a:r>
              <a:rPr lang="fr-FR" sz="1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de La Bruyère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8809783-0FBB-3143-9525-EB0793D64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837" y="4668253"/>
            <a:ext cx="3057711" cy="197317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3B3EB97-238F-FC40-8073-0B694F33A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024" y="2006621"/>
            <a:ext cx="1799718" cy="254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5405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Dividende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{67307618-760A-0A47-B141-1A1A56A00A28}tf10001123</Template>
  <TotalTime>34</TotalTime>
  <Words>69</Words>
  <Application>Microsoft Macintosh PowerPoint</Application>
  <PresentationFormat>Grand écran</PresentationFormat>
  <Paragraphs>30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Gill Sans MT</vt:lpstr>
      <vt:lpstr>Wingdings 2</vt:lpstr>
      <vt:lpstr>Dividende</vt:lpstr>
      <vt:lpstr>Mot du lexique</vt:lpstr>
      <vt:lpstr>caractère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caractère</dc:title>
  <dc:creator>Utilisateur Microsoft Office</dc:creator>
  <cp:lastModifiedBy>Utilisateur Microsoft Office</cp:lastModifiedBy>
  <cp:revision>10</cp:revision>
  <dcterms:created xsi:type="dcterms:W3CDTF">2019-08-19T12:38:22Z</dcterms:created>
  <dcterms:modified xsi:type="dcterms:W3CDTF">2019-08-19T13:29:30Z</dcterms:modified>
</cp:coreProperties>
</file>