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4" r:id="rId4"/>
    <p:sldId id="265" r:id="rId5"/>
    <p:sldId id="266" r:id="rId6"/>
    <p:sldId id="267" r:id="rId7"/>
    <p:sldId id="260" r:id="rId8"/>
  </p:sldIdLst>
  <p:sldSz cx="9144000" cy="6858000" type="screen4x3"/>
  <p:notesSz cx="6805613" cy="99393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AFC7-0F88-4C6A-86FE-69295904F9C8}" type="datetimeFigureOut">
              <a:rPr lang="fr-FR" smtClean="0"/>
              <a:pPr/>
              <a:t>31/03/2016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3C7A-D6C3-4A03-A20A-6E415A0519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2994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AFC7-0F88-4C6A-86FE-69295904F9C8}" type="datetimeFigureOut">
              <a:rPr lang="fr-FR" smtClean="0"/>
              <a:pPr/>
              <a:t>31/03/2016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3C7A-D6C3-4A03-A20A-6E415A0519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0221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AFC7-0F88-4C6A-86FE-69295904F9C8}" type="datetimeFigureOut">
              <a:rPr lang="fr-FR" smtClean="0"/>
              <a:pPr/>
              <a:t>31/03/2016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3C7A-D6C3-4A03-A20A-6E415A0519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4298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AFC7-0F88-4C6A-86FE-69295904F9C8}" type="datetimeFigureOut">
              <a:rPr lang="fr-FR" smtClean="0"/>
              <a:pPr/>
              <a:t>31/03/2016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3C7A-D6C3-4A03-A20A-6E415A0519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4821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AFC7-0F88-4C6A-86FE-69295904F9C8}" type="datetimeFigureOut">
              <a:rPr lang="fr-FR" smtClean="0"/>
              <a:pPr/>
              <a:t>31/03/2016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3C7A-D6C3-4A03-A20A-6E415A0519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1539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AFC7-0F88-4C6A-86FE-69295904F9C8}" type="datetimeFigureOut">
              <a:rPr lang="fr-FR" smtClean="0"/>
              <a:pPr/>
              <a:t>31/03/2016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3C7A-D6C3-4A03-A20A-6E415A0519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7740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AFC7-0F88-4C6A-86FE-69295904F9C8}" type="datetimeFigureOut">
              <a:rPr lang="fr-FR" smtClean="0"/>
              <a:pPr/>
              <a:t>31/03/2016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3C7A-D6C3-4A03-A20A-6E415A0519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7419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AFC7-0F88-4C6A-86FE-69295904F9C8}" type="datetimeFigureOut">
              <a:rPr lang="fr-FR" smtClean="0"/>
              <a:pPr/>
              <a:t>31/03/2016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3C7A-D6C3-4A03-A20A-6E415A0519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8824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AFC7-0F88-4C6A-86FE-69295904F9C8}" type="datetimeFigureOut">
              <a:rPr lang="fr-FR" smtClean="0"/>
              <a:pPr/>
              <a:t>31/03/2016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3C7A-D6C3-4A03-A20A-6E415A0519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6437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AFC7-0F88-4C6A-86FE-69295904F9C8}" type="datetimeFigureOut">
              <a:rPr lang="fr-FR" smtClean="0"/>
              <a:pPr/>
              <a:t>31/03/2016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3C7A-D6C3-4A03-A20A-6E415A0519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6860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AFC7-0F88-4C6A-86FE-69295904F9C8}" type="datetimeFigureOut">
              <a:rPr lang="fr-FR" smtClean="0"/>
              <a:pPr/>
              <a:t>31/03/2016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3C7A-D6C3-4A03-A20A-6E415A0519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9374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3AFC7-0F88-4C6A-86FE-69295904F9C8}" type="datetimeFigureOut">
              <a:rPr lang="fr-FR" smtClean="0"/>
              <a:pPr/>
              <a:t>31/03/2016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C3C7A-D6C3-4A03-A20A-6E415A0519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3875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L’escalade à Fontaine« 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Bleau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575" y="1600200"/>
            <a:ext cx="69448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9986" y="1600200"/>
            <a:ext cx="688402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340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peu d’histoire!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b="1" dirty="0" smtClean="0">
                <a:solidFill>
                  <a:srgbClr val="00B050"/>
                </a:solidFill>
              </a:rPr>
              <a:t>1874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Naissance du </a:t>
            </a:r>
            <a:r>
              <a:rPr lang="fr-F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Alpin Français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ses membres découvrent la « magie » des blocs de la Forêt de Fontainebleau</a:t>
            </a:r>
          </a:p>
          <a:p>
            <a:pPr algn="just"/>
            <a:endParaRPr lang="fr-FR" b="1" dirty="0" smtClean="0">
              <a:solidFill>
                <a:srgbClr val="00B050"/>
              </a:solidFill>
            </a:endParaRPr>
          </a:p>
          <a:p>
            <a:pPr algn="just"/>
            <a:r>
              <a:rPr lang="fr-FR" b="1" dirty="0" smtClean="0">
                <a:solidFill>
                  <a:srgbClr val="00B050"/>
                </a:solidFill>
              </a:rPr>
              <a:t>1910 – </a:t>
            </a:r>
            <a:r>
              <a:rPr lang="fr-F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1914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Exploration de la forêt de Fontainebleau pour repérer les rochers intéressants </a:t>
            </a:r>
          </a:p>
          <a:p>
            <a:pPr algn="just"/>
            <a:endParaRPr lang="fr-FR" b="1" dirty="0" smtClean="0">
              <a:solidFill>
                <a:srgbClr val="00B050"/>
              </a:solidFill>
            </a:endParaRPr>
          </a:p>
          <a:p>
            <a:pPr algn="just"/>
            <a:r>
              <a:rPr lang="fr-FR" b="1" dirty="0" smtClean="0">
                <a:solidFill>
                  <a:srgbClr val="00B050"/>
                </a:solidFill>
              </a:rPr>
              <a:t>1924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alpinistes connus vont s’entraîner à Fontainebleau dont </a:t>
            </a:r>
            <a:r>
              <a:rPr lang="fr-F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Pierre ALLAIN, </a:t>
            </a: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inventeur du chausson d’escalade</a:t>
            </a:r>
          </a:p>
          <a:p>
            <a:pPr algn="just"/>
            <a:endParaRPr lang="fr-FR" b="1" dirty="0" smtClean="0">
              <a:solidFill>
                <a:srgbClr val="00B050"/>
              </a:solidFill>
            </a:endParaRPr>
          </a:p>
          <a:p>
            <a:pPr algn="just"/>
            <a:r>
              <a:rPr lang="fr-FR" b="1" dirty="0" smtClean="0">
                <a:solidFill>
                  <a:srgbClr val="00B050"/>
                </a:solidFill>
              </a:rPr>
              <a:t>Après la guerre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les premiers circuits d’escalades sont créés (petites flèches sur les blocs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73871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Aujourd’hui, l’escalade à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Bleau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L’escalade </a:t>
            </a:r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tous les niveaux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just">
              <a:buNone/>
            </a:pPr>
            <a:endParaRPr lang="fr-FR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 plutôt une activité de « </a:t>
            </a:r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</a:t>
            </a:r>
          </a:p>
          <a:p>
            <a:pPr algn="just"/>
            <a:endParaRPr lang="fr-FR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y a beaucoup de blocs </a:t>
            </a:r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grès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très hauts</a:t>
            </a:r>
          </a:p>
          <a:p>
            <a:pPr algn="just"/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circuits d’escalades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 marqués avec des </a:t>
            </a:r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flèches de couleurs en fonction des difficultés</a:t>
            </a:r>
          </a:p>
          <a:p>
            <a:pPr algn="just"/>
            <a:endParaRPr lang="fr-FR" sz="13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meilleure période pour y aller : </a:t>
            </a:r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janvier/février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 le temps est bien sec car l’adhérence est au maxi !</a:t>
            </a:r>
          </a:p>
          <a:p>
            <a:pPr algn="just"/>
            <a:endParaRPr lang="fr-F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18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Bleau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les jeunes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circuits d’escalades  pour les jeunes sont marqués/balisés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blanc</a:t>
            </a:r>
          </a:p>
          <a:p>
            <a:pPr algn="just"/>
            <a:endParaRPr lang="fr-FR" sz="1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b="1" dirty="0" smtClean="0">
                <a:solidFill>
                  <a:srgbClr val="00B050"/>
                </a:solidFill>
              </a:rPr>
              <a:t>1974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</a:t>
            </a:r>
            <a:r>
              <a:rPr lang="fr-FR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circuit créé pour les jeunes (8-12 ans) dans le 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massif de l’éléphant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voies</a:t>
            </a:r>
          </a:p>
          <a:p>
            <a:pPr algn="just"/>
            <a:endParaRPr lang="fr-FR" sz="1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niveaux de difficultés sont classés avec 2 repères :</a:t>
            </a:r>
          </a:p>
          <a:p>
            <a:pPr lvl="1" algn="just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3 catégories « E » pour l’âge :</a:t>
            </a:r>
          </a:p>
          <a:p>
            <a:pPr lvl="2" algn="just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E </a:t>
            </a:r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pour les enfants de 5 à 8 ans</a:t>
            </a:r>
          </a:p>
          <a:p>
            <a:pPr lvl="2" algn="just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E »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pour les enfants de 8 à 12 ans</a:t>
            </a:r>
          </a:p>
          <a:p>
            <a:pPr lvl="2" algn="just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E 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pour les adolescents</a:t>
            </a:r>
          </a:p>
          <a:p>
            <a:pPr marL="914400" lvl="2" indent="0" algn="just">
              <a:buNone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3 niveaux selon l’expérience des jeunes : </a:t>
            </a:r>
          </a:p>
          <a:p>
            <a:pPr lvl="2" algn="just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1 :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séances  d’escalade à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Bleau</a:t>
            </a:r>
            <a:endParaRPr lang="fr-FR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2 :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Circuits un peu plus difficiles</a:t>
            </a:r>
            <a:endParaRPr lang="fr-FR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3 :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jeunes  ayant plus de techniques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168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Quels circuits pour les jeunes?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Larchant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L’Eléphant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- blanc «E» n°4 niveau 1 pour les 8 à 12 ans</a:t>
            </a:r>
          </a:p>
          <a:p>
            <a:pPr algn="just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La Roche aux Sabots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blanc «E» n°4 niveau 1 pour les 7 à 12 ans</a:t>
            </a:r>
          </a:p>
          <a:p>
            <a:pPr algn="just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Canche aux Merciers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- blanc «E -» n° 7 niveau 1 pour les 6 à 9 ans</a:t>
            </a:r>
          </a:p>
          <a:p>
            <a:pPr algn="just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Gorges d’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Apremont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blanc «E» n°14 niveau 3 pour les 9 à 12 ans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64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site de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Larchant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 L’éléphant »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1719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chwima\Pictures\Bleau - elepha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4149080"/>
            <a:ext cx="403244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845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clin d’œil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646" y="1600200"/>
            <a:ext cx="687870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154302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103</Words>
  <Application>Microsoft Office PowerPoint</Application>
  <PresentationFormat>Affichage à l'écran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L’escalade à Fontaine« Bleau »</vt:lpstr>
      <vt:lpstr>Un peu d’histoire!</vt:lpstr>
      <vt:lpstr>Aujourd’hui, l’escalade à Bleau</vt:lpstr>
      <vt:lpstr>Bleau pour les jeunes</vt:lpstr>
      <vt:lpstr>Quels circuits pour les jeunes?</vt:lpstr>
      <vt:lpstr>Le site de Larchant –  L’éléphant »</vt:lpstr>
      <vt:lpstr>Un clin d’œil</vt:lpstr>
    </vt:vector>
  </TitlesOfParts>
  <Company>Groupe Crédit Agricole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SCHWIMANN Veronique</dc:creator>
  <cp:lastModifiedBy>Utilisateur Windows</cp:lastModifiedBy>
  <cp:revision>83</cp:revision>
  <cp:lastPrinted>2015-12-17T23:14:38Z</cp:lastPrinted>
  <dcterms:created xsi:type="dcterms:W3CDTF">2015-12-15T13:16:55Z</dcterms:created>
  <dcterms:modified xsi:type="dcterms:W3CDTF">2016-03-31T09:15:44Z</dcterms:modified>
</cp:coreProperties>
</file>