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BF58-C3BD-49DD-854C-BDB670028762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B8216-410B-424D-99FA-8FC5F6DC810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fr-FR" dirty="0"/>
              <a:t>Le matériel en escalade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4" name="Picture 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5781675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baudrier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1026" name="Picture 2" descr="Baudrier d'escal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064896" cy="465313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 Assureur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L’assureur s’accroche</a:t>
            </a:r>
          </a:p>
          <a:p>
            <a:pPr>
              <a:buNone/>
            </a:pPr>
            <a:r>
              <a:rPr lang="fr-FR" dirty="0"/>
              <a:t>à un mousqueton.</a:t>
            </a:r>
          </a:p>
          <a:p>
            <a:pPr>
              <a:buNone/>
            </a:pPr>
            <a:r>
              <a:rPr lang="fr-FR" dirty="0"/>
              <a:t> Le mousqueton </a:t>
            </a:r>
          </a:p>
          <a:p>
            <a:pPr>
              <a:buNone/>
            </a:pPr>
            <a:r>
              <a:rPr lang="fr-FR" dirty="0"/>
              <a:t> s’attache au </a:t>
            </a:r>
          </a:p>
          <a:p>
            <a:pPr>
              <a:buNone/>
            </a:pPr>
            <a:r>
              <a:rPr lang="fr-FR" dirty="0"/>
              <a:t> baudrier(voir l’image</a:t>
            </a:r>
          </a:p>
          <a:p>
            <a:pPr>
              <a:buNone/>
            </a:pPr>
            <a:r>
              <a:rPr lang="fr-FR" dirty="0"/>
              <a:t> du baudrier)</a:t>
            </a:r>
          </a:p>
        </p:txBody>
      </p:sp>
      <p:pic>
        <p:nvPicPr>
          <p:cNvPr id="6146" name="Picture 2" descr="Résultat de recherche d'images pour &quot;l'assureur en escalad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4362450" cy="4362451"/>
          </a:xfrm>
          <a:prstGeom prst="rect">
            <a:avLst/>
          </a:prstGeom>
          <a:noFill/>
        </p:spPr>
      </p:pic>
      <p:pic>
        <p:nvPicPr>
          <p:cNvPr id="6150" name="Picture 6" descr="Résultat de recherche d'images pour &quot;mousqueton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204864"/>
            <a:ext cx="1440160" cy="1440160"/>
          </a:xfrm>
          <a:prstGeom prst="rect">
            <a:avLst/>
          </a:prstGeom>
          <a:noFill/>
        </p:spPr>
      </p:pic>
      <p:cxnSp>
        <p:nvCxnSpPr>
          <p:cNvPr id="8" name="Connecteur droit avec flèche 7"/>
          <p:cNvCxnSpPr/>
          <p:nvPr/>
        </p:nvCxnSpPr>
        <p:spPr>
          <a:xfrm>
            <a:off x="3563888" y="2636912"/>
            <a:ext cx="36004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Schéma de l’assurage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4" descr="Résultat de recherche d'images pour &quot;l'assureur en escalad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80928"/>
            <a:ext cx="443865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chaussons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7410" name="Picture 2" descr="Résultat de recherche d'images pour &quot;les chaussons d'escalad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4956398" cy="305009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magnésie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magnésie sert à ce que les mains ne glissent pas sur les prises et n’imprègnent pas la transpiration</a:t>
            </a:r>
          </a:p>
        </p:txBody>
      </p:sp>
      <p:pic>
        <p:nvPicPr>
          <p:cNvPr id="18434" name="Picture 2" descr="Résultat de recherche d'images pour &quot;la poudre de magnési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96952"/>
            <a:ext cx="4572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Fin du diaporama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Maintenant vous connaissez le matériel d’assurage!!!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66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Le matériel en escalade</vt:lpstr>
      <vt:lpstr>Le baudrier</vt:lpstr>
      <vt:lpstr>L’ Assureur</vt:lpstr>
      <vt:lpstr>Schéma de l’assurage</vt:lpstr>
      <vt:lpstr>Les chaussons</vt:lpstr>
      <vt:lpstr>La magnésie</vt:lpstr>
      <vt:lpstr>Fin du diaporama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matériel en escalade</dc:title>
  <dc:creator>tsavoure</dc:creator>
  <cp:lastModifiedBy>virginie le henaff</cp:lastModifiedBy>
  <cp:revision>5</cp:revision>
  <dcterms:created xsi:type="dcterms:W3CDTF">2018-09-12T09:21:06Z</dcterms:created>
  <dcterms:modified xsi:type="dcterms:W3CDTF">2018-09-12T18:52:56Z</dcterms:modified>
</cp:coreProperties>
</file>