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1" r:id="rId5"/>
    <p:sldId id="263" r:id="rId6"/>
    <p:sldId id="268" r:id="rId7"/>
    <p:sldId id="260" r:id="rId8"/>
    <p:sldId id="269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4765C-12D5-4120-A467-85C21132FB50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2CD148-675F-4F9B-AF55-ED5488E526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42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3D29E6-AF15-4C8C-B88B-DD1EE6FCD5A1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694023-0EFC-43A3-A30D-C2BCE83121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50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C68151-AFFE-4CFA-BAB3-F55CE00620C4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C7BAE-01E2-448C-8319-8F5DBC700F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25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259B8A-11D8-4CCF-95A0-9F96452505A1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8D9DB-1177-4E33-96EA-69E2B5F959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4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E9530-1E7C-4AA8-B1CF-6A57D93A803C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C22F43-F5B9-4D53-985E-125D7107F0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24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3063B-52F4-4BA5-8C64-4C3AA985799C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4BDA7-690E-4F4F-A620-CE01959D700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5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4EF4A-3C06-49A4-815B-CE116C1B580F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80A30-5353-4E26-B8AD-7E29D219AD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69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30C82F-62B4-4705-98AD-8BA9762E0211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ABC198-81E6-4C94-94AA-45892A8EF21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2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2E1E01-B0DE-43F7-9CD0-44307A914199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B4D1B-57F1-4D3F-83F0-5529DD9278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39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6F52C-931F-4DD9-91E4-87D6D42A9456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05931-C732-430D-B445-C2194B9044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31D6C-498F-4735-8BAB-A5DF5973DE0B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01065E-90EB-4D31-9652-6AC036F445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21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C84050-477B-489B-B387-78A569BEBB39}" type="datetime1">
              <a:rPr lang="fr-FR"/>
              <a:pPr lvl="0"/>
              <a:t>02/12/2017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2E329FE-B8F6-4DDB-9223-8AA51E0A583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ac-paris.fr/portail/jcms/p2_1335257/challenge-nature-heloise-et-juliette?details=true" TargetMode="Externa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/>
          <p:nvPr/>
        </p:nvSpPr>
        <p:spPr>
          <a:xfrm>
            <a:off x="395532" y="1124739"/>
            <a:ext cx="8424934" cy="42337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Mon parcours citoyen </a:t>
            </a:r>
            <a:br>
              <a:rPr lang="fr-FR" sz="6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6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au sein de la section sportive escalade </a:t>
            </a:r>
          </a:p>
        </p:txBody>
      </p:sp>
      <p:sp>
        <p:nvSpPr>
          <p:cNvPr id="3" name="ZoneTexte 5"/>
          <p:cNvSpPr txBox="1"/>
          <p:nvPr/>
        </p:nvSpPr>
        <p:spPr>
          <a:xfrm>
            <a:off x="5148062" y="5358530"/>
            <a:ext cx="367240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Héloïse RENAULT 3</a:t>
            </a:r>
            <a:r>
              <a:rPr lang="fr-FR" sz="2800" b="1" i="0" u="none" strike="noStrike" kern="1200" cap="none" spc="0" baseline="30000">
                <a:solidFill>
                  <a:srgbClr val="000000"/>
                </a:solidFill>
                <a:uFillTx/>
                <a:latin typeface="Calibri"/>
              </a:rPr>
              <a:t>ème</a:t>
            </a: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/>
          <p:nvPr/>
        </p:nvSpPr>
        <p:spPr>
          <a:xfrm>
            <a:off x="685800" y="2420892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1147078" y="332658"/>
            <a:ext cx="7311121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Jeune Juge Officiel niveau national</a:t>
            </a:r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3" y="3177146"/>
            <a:ext cx="3467285" cy="345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99" y="1427707"/>
            <a:ext cx="3461433" cy="23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436" y="2132856"/>
            <a:ext cx="4248476" cy="3005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/>
          <p:nvPr/>
        </p:nvSpPr>
        <p:spPr>
          <a:xfrm>
            <a:off x="685800" y="2420892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227" y="1450366"/>
            <a:ext cx="4499286" cy="29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5" y="1475942"/>
            <a:ext cx="3965277" cy="29739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95532" y="4725143"/>
            <a:ext cx="3384377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 cordée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20149" y="4740350"/>
            <a:ext cx="3816422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Test des futurs 6</a:t>
            </a:r>
            <a:r>
              <a:rPr lang="fr-FR" sz="36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</a:rPr>
              <a:t>ème</a:t>
            </a: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/>
          <p:nvPr/>
        </p:nvSpPr>
        <p:spPr>
          <a:xfrm>
            <a:off x="685800" y="2420892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685800" y="165908"/>
            <a:ext cx="763061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Rencontres des cordées ( 2016-2017) </a:t>
            </a:r>
            <a:endParaRPr lang="fr-FR" sz="3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66" y="966155"/>
            <a:ext cx="3706758" cy="247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68" y="4076102"/>
            <a:ext cx="3741322" cy="249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969" y="3949851"/>
            <a:ext cx="3917463" cy="261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65" y="812243"/>
            <a:ext cx="2780928" cy="278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/>
          <p:nvPr/>
        </p:nvSpPr>
        <p:spPr>
          <a:xfrm>
            <a:off x="685800" y="2420892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685800" y="286536"/>
            <a:ext cx="8013079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Challenge Nature des Collèges Parisiens</a:t>
            </a:r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05" y="1029449"/>
            <a:ext cx="3923928" cy="261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4" y="1039453"/>
            <a:ext cx="3908922" cy="26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74" y="4077071"/>
            <a:ext cx="7795205" cy="244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6"/>
          <p:cNvGraphicFramePr/>
          <p:nvPr/>
        </p:nvGraphicFramePr>
        <p:xfrm>
          <a:off x="2829510" y="1300990"/>
          <a:ext cx="3412979" cy="482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4" imgW="5440680" imgH="7690104" progId="FoxitReader.Document">
                  <p:embed/>
                </p:oleObj>
              </mc:Choice>
              <mc:Fallback>
                <p:oleObj name="PDF" r:id="rId4" imgW="5440680" imgH="7690104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9510" y="1300990"/>
                        <a:ext cx="3412979" cy="482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7"/>
          <p:cNvSpPr txBox="1"/>
          <p:nvPr/>
        </p:nvSpPr>
        <p:spPr>
          <a:xfrm>
            <a:off x="827586" y="6093296"/>
            <a:ext cx="763061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https://www.ac-paris.fr/portail/jcms/p2_1335257/challenge-nature-heloise-et-juliette?details=true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oneTexte 8"/>
          <p:cNvSpPr txBox="1"/>
          <p:nvPr/>
        </p:nvSpPr>
        <p:spPr>
          <a:xfrm>
            <a:off x="251524" y="88102"/>
            <a:ext cx="8568952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Article Challenge nature 2016  </a:t>
            </a:r>
            <a:b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Académie de Paris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660" y="17145"/>
            <a:ext cx="879282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Organisation du voyage scolaire</a:t>
            </a:r>
            <a:endParaRPr lang="fr-FR" sz="3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16" y="4221089"/>
            <a:ext cx="3023216" cy="22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2" y="888623"/>
            <a:ext cx="6616177" cy="398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524" y="1412775"/>
            <a:ext cx="4332692" cy="479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8152" y="1412775"/>
            <a:ext cx="4465847" cy="47936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251524" y="132203"/>
            <a:ext cx="8784979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Lettre lue lors du CA pour le voyage </a:t>
            </a:r>
            <a:b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 la section escalade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5" y="620685"/>
            <a:ext cx="7581903" cy="598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48</Words>
  <Application>Microsoft Office PowerPoint</Application>
  <PresentationFormat>Affichage à l'écran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PDF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</dc:creator>
  <cp:lastModifiedBy>isa</cp:lastModifiedBy>
  <cp:revision>16</cp:revision>
  <dcterms:created xsi:type="dcterms:W3CDTF">2017-06-13T16:50:04Z</dcterms:created>
  <dcterms:modified xsi:type="dcterms:W3CDTF">2017-12-02T12:03:01Z</dcterms:modified>
</cp:coreProperties>
</file>