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1"/>
  </p:notesMasterIdLst>
  <p:sldIdLst>
    <p:sldId id="264" r:id="rId2"/>
    <p:sldId id="265" r:id="rId3"/>
    <p:sldId id="256" r:id="rId4"/>
    <p:sldId id="257" r:id="rId5"/>
    <p:sldId id="258" r:id="rId6"/>
    <p:sldId id="267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36" autoAdjust="0"/>
  </p:normalViewPr>
  <p:slideViewPr>
    <p:cSldViewPr snapToGrid="0">
      <p:cViewPr>
        <p:scale>
          <a:sx n="100" d="100"/>
          <a:sy n="100" d="100"/>
        </p:scale>
        <p:origin x="22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D211-CD7C-4F65-8D9C-96AAC79C2B50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7601-A453-4C7C-AC4D-7813FC6D68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vais vous présenter le matériel d’assurage et leurs fonctions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7601-A453-4C7C-AC4D-7813FC6D68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les dégaine : elle servent a enfilé la corde dedans pour que</a:t>
            </a:r>
            <a:r>
              <a:rPr lang="fr-FR" baseline="0" dirty="0" smtClean="0"/>
              <a:t> quand le grimpeur fais une chute le corde coulisse dans le petit mousqueton de haut et que le grimpeur ne tombe pas trop bas. 2 la plaquette : la plaquette sert a faire coulissé la corde dans la petite encoche comme sa en ca de chute l’assureur peu stopper la chute. 3 mousqueton : sert a attaché la plaquette au baudrier.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7601-A453-4C7C-AC4D-7813FC6D68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7601-A453-4C7C-AC4D-7813FC6D68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1 Pour d’augmenter l’adhérence, ils doivent être bien </a:t>
            </a:r>
            <a:r>
              <a:rPr lang="fr-FR" sz="1200" dirty="0" smtClean="0">
                <a:solidFill>
                  <a:srgbClr val="222222"/>
                </a:solidFill>
                <a:latin typeface="Tekton Pro Cond" panose="020F0606020208020904" pitchFamily="34" charset="0"/>
              </a:rPr>
              <a:t>serré au </a:t>
            </a:r>
            <a:r>
              <a:rPr lang="fr-FR" sz="1200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pied pour d’en augmenter la précision</a:t>
            </a:r>
            <a:r>
              <a:rPr lang="fr-FR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. Il sont très serré pour amélioré</a:t>
            </a:r>
            <a:r>
              <a:rPr lang="fr-FR" b="0" i="0" baseline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 la précision.</a:t>
            </a:r>
            <a:endParaRPr lang="en-US" dirty="0" smtClean="0">
              <a:latin typeface="Tekton Pro Cond" panose="020F0606020208020904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7601-A453-4C7C-AC4D-7813FC6D68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magnésie sert a absorbé la transpiration des mais pour une meilleur adhésion au prise mais l inconvénient est que sa abiment les prises.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7601-A453-4C7C-AC4D-7813FC6D68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9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4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33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14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AB4F-B3FA-4383-B913-EFDF0D8E5785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07E81-DE84-4781-8B4D-56BEB0F76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0" y="908016"/>
            <a:ext cx="12192000" cy="6858000"/>
          </a:xfrm>
        </p:spPr>
        <p:txBody>
          <a:bodyPr>
            <a:normAutofit/>
          </a:bodyPr>
          <a:lstStyle/>
          <a:p>
            <a:pPr algn="ctr"/>
            <a:endParaRPr lang="fr-FR" sz="4000" dirty="0" smtClean="0">
              <a:latin typeface="Magneto" panose="04030805050802020D02" pitchFamily="82" charset="0"/>
            </a:endParaRPr>
          </a:p>
          <a:p>
            <a:pPr algn="ctr"/>
            <a:endParaRPr lang="fr-FR" sz="4000" dirty="0" smtClean="0">
              <a:latin typeface="Magneto" panose="04030805050802020D02" pitchFamily="82" charset="0"/>
            </a:endParaRPr>
          </a:p>
          <a:p>
            <a:pPr algn="ctr"/>
            <a:r>
              <a:rPr lang="fr-FR" sz="4000" dirty="0" smtClean="0">
                <a:latin typeface="Magneto" panose="04030805050802020D02" pitchFamily="82" charset="0"/>
              </a:rPr>
              <a:t>Le matériel </a:t>
            </a:r>
            <a:r>
              <a:rPr lang="fr-FR" sz="4000" dirty="0" smtClean="0">
                <a:latin typeface="Magneto" panose="04030805050802020D02" pitchFamily="82" charset="0"/>
              </a:rPr>
              <a:t>d’escalade</a:t>
            </a:r>
            <a:endParaRPr lang="en-US" sz="4000" dirty="0">
              <a:latin typeface="Magneto" panose="04030805050802020D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580" y="5738327"/>
            <a:ext cx="133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Paul Amriou</a:t>
            </a:r>
          </a:p>
          <a:p>
            <a:r>
              <a:rPr lang="fr-FR" dirty="0" smtClean="0"/>
              <a:t>6</a:t>
            </a:r>
            <a:r>
              <a:rPr lang="fr-FR" baseline="30000" dirty="0" smtClean="0"/>
              <a:t>ème</a:t>
            </a:r>
            <a:r>
              <a:rPr lang="fr-FR" dirty="0" smtClean="0"/>
              <a:t> 1</a:t>
            </a:r>
          </a:p>
          <a:p>
            <a:r>
              <a:rPr lang="fr-FR" dirty="0" smtClean="0"/>
              <a:t>Section K2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1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7571" y="50067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dirty="0" smtClean="0">
                <a:solidFill>
                  <a:schemeClr val="tx1"/>
                </a:solidFill>
                <a:latin typeface="Magneto" panose="04030805050802020D02" pitchFamily="82" charset="0"/>
              </a:rPr>
              <a:t> </a:t>
            </a:r>
            <a:r>
              <a:rPr lang="fr-FR" sz="6000" dirty="0">
                <a:solidFill>
                  <a:schemeClr val="tx1"/>
                </a:solidFill>
                <a:latin typeface="Magneto" panose="04030805050802020D02" pitchFamily="82" charset="0"/>
              </a:rPr>
              <a:t>L</a:t>
            </a:r>
            <a:r>
              <a:rPr lang="fr-FR" sz="6000" dirty="0" smtClean="0">
                <a:solidFill>
                  <a:schemeClr val="tx1"/>
                </a:solidFill>
                <a:latin typeface="Magneto" panose="04030805050802020D02" pitchFamily="82" charset="0"/>
              </a:rPr>
              <a:t>e </a:t>
            </a:r>
            <a:r>
              <a:rPr lang="fr-FR" sz="6000" dirty="0" smtClean="0">
                <a:solidFill>
                  <a:schemeClr val="tx1"/>
                </a:solidFill>
                <a:latin typeface="Magneto" panose="04030805050802020D02" pitchFamily="82" charset="0"/>
              </a:rPr>
              <a:t>matériel d’assurage</a:t>
            </a:r>
            <a:endParaRPr lang="en-US" sz="6000" dirty="0">
              <a:solidFill>
                <a:schemeClr val="tx1"/>
              </a:solidFill>
              <a:latin typeface="Magneto" panose="04030805050802020D02" pitchFamily="82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3" y="1651518"/>
            <a:ext cx="6313715" cy="47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2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16905" y="4047075"/>
            <a:ext cx="1757458" cy="3835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800" dirty="0">
                <a:solidFill>
                  <a:schemeClr val="tx1"/>
                </a:solidFill>
                <a:latin typeface="Arial Black" panose="020B0A04020102020204" pitchFamily="34" charset="0"/>
              </a:rPr>
              <a:t>M</a:t>
            </a:r>
            <a:r>
              <a:rPr lang="fr-FR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ousqueton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56" y="3443684"/>
            <a:ext cx="2827240" cy="28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374363" y="4285195"/>
            <a:ext cx="1800808" cy="119431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535392" y="2739825"/>
            <a:ext cx="1026431" cy="1073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750628" y="2454639"/>
            <a:ext cx="849086" cy="98904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72106" y="2085307"/>
            <a:ext cx="27531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Matériel d’assurage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grimperensecurite.free.fr/image/dega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97" y="465449"/>
            <a:ext cx="1655808" cy="24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>
            <a:off x="2042627" y="1250302"/>
            <a:ext cx="1618085" cy="24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660712" y="978162"/>
            <a:ext cx="12105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D</a:t>
            </a:r>
            <a:r>
              <a:rPr lang="fr-FR" dirty="0" smtClean="0">
                <a:latin typeface="Arial Black" panose="020B0A04020102020204" pitchFamily="34" charset="0"/>
              </a:rPr>
              <a:t>égaine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334015" y="2602002"/>
            <a:ext cx="14029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Plaquette</a:t>
            </a:r>
            <a:endParaRPr lang="fr-F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1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89655" y="-35253"/>
            <a:ext cx="10367365" cy="939300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/>
                </a:solidFill>
                <a:latin typeface="Magneto" panose="04030805050802020D02" pitchFamily="82" charset="0"/>
              </a:rPr>
              <a:t>Les </a:t>
            </a:r>
            <a:r>
              <a:rPr lang="fr-FR" sz="3600" dirty="0" smtClean="0">
                <a:solidFill>
                  <a:schemeClr val="tx1"/>
                </a:solidFill>
                <a:latin typeface="Magneto" panose="04030805050802020D02" pitchFamily="82" charset="0"/>
              </a:rPr>
              <a:t>nœuds à connaitre obligatoirement </a:t>
            </a:r>
            <a:endParaRPr lang="en-US" sz="3600" dirty="0">
              <a:solidFill>
                <a:schemeClr val="tx1"/>
              </a:solidFill>
              <a:latin typeface="Magneto" panose="04030805050802020D02" pitchFamily="82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0" y="904047"/>
            <a:ext cx="10025756" cy="26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97639" y="125117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Nœud de 8 simple</a:t>
            </a:r>
            <a:endParaRPr lang="en-US" dirty="0"/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2" y="3962168"/>
            <a:ext cx="8192730" cy="28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00724" y="4284177"/>
            <a:ext cx="372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Nœud de 8 </a:t>
            </a:r>
            <a:r>
              <a:rPr lang="fr-FR" dirty="0" smtClean="0">
                <a:solidFill>
                  <a:prstClr val="black"/>
                </a:solidFill>
              </a:rPr>
              <a:t>doublé plus nœud d’arrêt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1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617306" y="149290"/>
            <a:ext cx="9144000" cy="410547"/>
          </a:xfrm>
        </p:spPr>
        <p:txBody>
          <a:bodyPr>
            <a:normAutofit/>
          </a:bodyPr>
          <a:lstStyle/>
          <a:p>
            <a:r>
              <a:rPr lang="fr-FR" dirty="0" smtClean="0"/>
              <a:t>baudrier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66" y="2435289"/>
            <a:ext cx="3350345" cy="3370455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7912359" y="2985796"/>
            <a:ext cx="2388637" cy="41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207690" y="3205064"/>
            <a:ext cx="1527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Porte matériel</a:t>
            </a:r>
          </a:p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086808" y="3405673"/>
            <a:ext cx="1530221" cy="93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754232" y="3190269"/>
            <a:ext cx="91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Anneau</a:t>
            </a:r>
          </a:p>
          <a:p>
            <a:r>
              <a:rPr lang="fr-FR" dirty="0" smtClean="0"/>
              <a:t>Central </a:t>
            </a:r>
            <a:endParaRPr lang="en-US" dirty="0"/>
          </a:p>
        </p:txBody>
      </p:sp>
      <p:sp>
        <p:nvSpPr>
          <p:cNvPr id="2049" name="ZoneTexte 2048"/>
          <p:cNvSpPr txBox="1"/>
          <p:nvPr/>
        </p:nvSpPr>
        <p:spPr>
          <a:xfrm>
            <a:off x="2676126" y="4504998"/>
            <a:ext cx="9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ontets</a:t>
            </a:r>
            <a:endParaRPr lang="en-US" dirty="0"/>
          </a:p>
        </p:txBody>
      </p:sp>
      <p:cxnSp>
        <p:nvCxnSpPr>
          <p:cNvPr id="2052" name="Connecteur droit avec flèche 2051"/>
          <p:cNvCxnSpPr>
            <a:stCxn id="2049" idx="3"/>
          </p:cNvCxnSpPr>
          <p:nvPr/>
        </p:nvCxnSpPr>
        <p:spPr>
          <a:xfrm flipV="1">
            <a:off x="3630618" y="3957996"/>
            <a:ext cx="1744498" cy="73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cteur droit avec flèche 2054"/>
          <p:cNvCxnSpPr/>
          <p:nvPr/>
        </p:nvCxnSpPr>
        <p:spPr>
          <a:xfrm>
            <a:off x="2827176" y="1567543"/>
            <a:ext cx="2024742" cy="129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ZoneTexte 2055"/>
          <p:cNvSpPr txBox="1"/>
          <p:nvPr/>
        </p:nvSpPr>
        <p:spPr>
          <a:xfrm>
            <a:off x="1082351" y="1382877"/>
            <a:ext cx="183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Sangle de serrage</a:t>
            </a:r>
            <a:endParaRPr lang="en-US" dirty="0"/>
          </a:p>
        </p:txBody>
      </p:sp>
      <p:cxnSp>
        <p:nvCxnSpPr>
          <p:cNvPr id="2060" name="Connecteur droit avec flèche 2059"/>
          <p:cNvCxnSpPr/>
          <p:nvPr/>
        </p:nvCxnSpPr>
        <p:spPr>
          <a:xfrm flipH="1" flipV="1">
            <a:off x="6848669" y="5253135"/>
            <a:ext cx="1096442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ZoneTexte 2060"/>
          <p:cNvSpPr txBox="1"/>
          <p:nvPr/>
        </p:nvSpPr>
        <p:spPr>
          <a:xfrm>
            <a:off x="7945111" y="597969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uissard</a:t>
            </a:r>
            <a:endParaRPr lang="en-US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666213" y="4286528"/>
            <a:ext cx="2724154" cy="41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370221" y="135297"/>
            <a:ext cx="14690558" cy="3322438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smtClean="0">
                <a:latin typeface="Magneto" panose="04030805050802020D02" pitchFamily="82" charset="0"/>
              </a:rPr>
              <a:t>Matériel de grimpe</a:t>
            </a:r>
            <a:endParaRPr lang="en-US" sz="7200" b="1" dirty="0">
              <a:latin typeface="Magneto" panose="04030805050802020D02" pitchFamily="82" charset="0"/>
            </a:endParaRPr>
          </a:p>
        </p:txBody>
      </p:sp>
      <p:pic>
        <p:nvPicPr>
          <p:cNvPr id="4" name="Picture 4" descr="Afficher l'image d'ori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24" y="1796516"/>
            <a:ext cx="6123003" cy="45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9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ttp://grimperensecurite.free.fr/image/chau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32" y="83352"/>
            <a:ext cx="3871159" cy="37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30968" y="3128211"/>
            <a:ext cx="8658224" cy="2527634"/>
          </a:xfrm>
        </p:spPr>
        <p:txBody>
          <a:bodyPr>
            <a:normAutofit/>
          </a:bodyPr>
          <a:lstStyle/>
          <a:p>
            <a:r>
              <a:rPr lang="fr-FR" sz="6000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Les chaussons sont </a:t>
            </a:r>
            <a:r>
              <a:rPr lang="fr-FR" sz="6000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équipés </a:t>
            </a:r>
            <a:r>
              <a:rPr lang="fr-FR" sz="6000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d’une semelle en </a:t>
            </a:r>
            <a:r>
              <a:rPr lang="fr-FR" sz="6000" b="0" i="0" dirty="0" smtClean="0">
                <a:solidFill>
                  <a:srgbClr val="222222"/>
                </a:solidFill>
                <a:effectLst/>
                <a:latin typeface="Tekton Pro Cond" panose="020F0606020208020904" pitchFamily="34" charset="0"/>
              </a:rPr>
              <a:t>gomme</a:t>
            </a:r>
            <a:endParaRPr lang="en-US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8" y="544696"/>
            <a:ext cx="6155322" cy="41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27480" y="1684421"/>
            <a:ext cx="55319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Magneto" panose="04030805050802020D02" pitchFamily="82" charset="0"/>
              </a:rPr>
              <a:t>La magnésie est une poudre</a:t>
            </a:r>
          </a:p>
          <a:p>
            <a:r>
              <a:rPr lang="fr-FR" sz="4000" dirty="0" smtClean="0">
                <a:latin typeface="Magneto" panose="04030805050802020D02" pitchFamily="82" charset="0"/>
              </a:rPr>
              <a:t> blanche qui sert à absorber</a:t>
            </a:r>
          </a:p>
          <a:p>
            <a:r>
              <a:rPr lang="fr-FR" sz="4000" dirty="0" smtClean="0">
                <a:latin typeface="Magneto" panose="04030805050802020D02" pitchFamily="82" charset="0"/>
              </a:rPr>
              <a:t>la transpiration</a:t>
            </a:r>
            <a:endParaRPr lang="en-US" sz="4000" dirty="0"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9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112720" y="764005"/>
            <a:ext cx="37497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Magneto" panose="04030805050802020D02" pitchFamily="82" charset="0"/>
              </a:rPr>
              <a:t>Webographie</a:t>
            </a:r>
          </a:p>
          <a:p>
            <a:endParaRPr lang="fr-FR" sz="3600" dirty="0">
              <a:latin typeface="Magneto" panose="04030805050802020D02" pitchFamily="82" charset="0"/>
            </a:endParaRPr>
          </a:p>
          <a:p>
            <a:r>
              <a:rPr lang="fr-FR" sz="3600" dirty="0" smtClean="0">
                <a:latin typeface="Magneto" panose="04030805050802020D02" pitchFamily="82" charset="0"/>
              </a:rPr>
              <a:t>-Google image</a:t>
            </a:r>
          </a:p>
          <a:p>
            <a:r>
              <a:rPr lang="fr-FR" sz="3600" dirty="0" smtClean="0">
                <a:latin typeface="Magneto" panose="04030805050802020D02" pitchFamily="82" charset="0"/>
              </a:rPr>
              <a:t>-Wikipédia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83426" y="5952939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Merci de m’avoir écouté   </a:t>
            </a:r>
            <a:endParaRPr lang="en-US" dirty="0"/>
          </a:p>
        </p:txBody>
      </p:sp>
      <p:pic>
        <p:nvPicPr>
          <p:cNvPr id="8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42" y="4304612"/>
            <a:ext cx="1737611" cy="16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600</TotalTime>
  <Words>222</Words>
  <Application>Microsoft Office PowerPoint</Application>
  <PresentationFormat>Grand écran</PresentationFormat>
  <Paragraphs>40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Magneto</vt:lpstr>
      <vt:lpstr>Tekton Pro Cond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Matériel de grimpe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et Mehdi Amriou</dc:creator>
  <cp:lastModifiedBy>Sophie et Mehdi Amriou</cp:lastModifiedBy>
  <cp:revision>27</cp:revision>
  <dcterms:created xsi:type="dcterms:W3CDTF">2015-10-09T18:00:40Z</dcterms:created>
  <dcterms:modified xsi:type="dcterms:W3CDTF">2016-03-25T23:30:14Z</dcterms:modified>
</cp:coreProperties>
</file>