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634" autoAdjust="0"/>
  </p:normalViewPr>
  <p:slideViewPr>
    <p:cSldViewPr snapToGrid="0" snapToObjects="1">
      <p:cViewPr varScale="1">
        <p:scale>
          <a:sx n="143" d="100"/>
          <a:sy n="143" d="100"/>
        </p:scale>
        <p:origin x="-104" y="-1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800A-A7DB-7F41-8A5F-6A64AF7419A7}" type="datetimeFigureOut">
              <a:rPr lang="fr-FR" smtClean="0"/>
              <a:t>13/12/15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3997-C57E-4845-A1EC-F53E22D2A7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3997-C57E-4845-A1EC-F53E22D2A77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5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83997-C57E-4845-A1EC-F53E22D2A7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www.google.fr/url?sa=t&amp;rct=j&amp;q=&amp;esrc=s&amp;source=web&amp;cd=1&amp;ved=0ahUKEwjL9cqG4aHJAhWD1RoKHe2HAU0QFggfMAA&amp;url=http://corse-sauvage.com/escalade/sud-corse/bavellauspidale.html&amp;usg=AFQjCNFQQl3RB_w_EzKDx4uQ7VGrkZ65fg&amp;sig2=ldoT8htFg2A_FgUHNXGu_A&amp;bvm=bv.108194040,d.ZWU" TargetMode="External"/><Relationship Id="rId5" Type="http://schemas.openxmlformats.org/officeDocument/2006/relationships/hyperlink" Target="https://www.google.fr/url?sa=t&amp;rct=j&amp;q=&amp;esrc=s&amp;source=web&amp;cd=1&amp;sqi=2&amp;ved=0ahUKEwifh4udwp_JAhUFUhQKHXAXAHsQFgggMAA&amp;url=http://www.corsicatours.com/&amp;usg=AFQjCNF2OD3ePd19Vc7_subUT_fXK_u2Jg&amp;sig2=bBL6HyZKJCZlLOA-4x82nQ&amp;bvm=bv.108194040,d.ZWU" TargetMode="External"/><Relationship Id="rId6" Type="http://schemas.openxmlformats.org/officeDocument/2006/relationships/hyperlink" Target="https://maps.google.fr/maps?safe=active&amp;biw=1280&amp;bih=1329&amp;bav=on.2,or.r_cp.&amp;bvm=bv.108194040,d.ZWU&amp;q=escalade+bavella&amp;um=1&amp;ie=UTF-8&amp;sa=X&amp;ved=0ahUKEwj3wde3wZ_JAhWK1hQKHe7NCYsQ_AUIBygC" TargetMode="External"/><Relationship Id="rId7" Type="http://schemas.openxmlformats.org/officeDocument/2006/relationships/hyperlink" Target="https://www.google.fr/url?sa=t&amp;rct=j&amp;q=&amp;esrc=s&amp;source=web&amp;cd=2&amp;ved=0ahUKEwjbkqzywJ_JAhXJWxQKHfknA1sQFgggMAE&amp;url=https://fr.wikipedia.org/wiki/Aiguilles_de_Bavella&amp;usg=AFQjCNEKBWlJEA1En86LSqn6P5NePLi7Ow&amp;sig2=WYzl30ZsD6o9tA5zv6pHCA&amp;bvm=bv.108194040,d.ZWU" TargetMode="External"/><Relationship Id="rId8" Type="http://schemas.openxmlformats.org/officeDocument/2006/relationships/hyperlink" Target="https://www.google.fr/url?sa=t&amp;rct=j&amp;q=&amp;esrc=s&amp;source=web&amp;cd=7&amp;ved=0ahUKEwjStMCbwZ_JAhVLvRQKHaBgD_kQFgg1MAY&amp;url=http://climbingaway.fr/fr/site-escalade/bavella&amp;usg=AFQjCNFWcpMbGWK9VcuKF1q0ZPSymQxHNA&amp;sig2=_qz9nQgd9pWCzs7iiszBNw&amp;bvm=bv.108194040,d.ZWU" TargetMode="External"/><Relationship Id="rId9" Type="http://schemas.openxmlformats.org/officeDocument/2006/relationships/hyperlink" Target="http://www.montagnevasion.com/escalade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0374" y="756490"/>
            <a:ext cx="7196328" cy="1470025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AIGUILLES DE BAVELLA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874" y="3135256"/>
            <a:ext cx="7196328" cy="987552"/>
          </a:xfrm>
        </p:spPr>
        <p:txBody>
          <a:bodyPr/>
          <a:lstStyle/>
          <a:p>
            <a:r>
              <a:rPr lang="fr-FR" sz="1600" dirty="0" smtClean="0"/>
              <a:t>Par: Grégoire </a:t>
            </a:r>
            <a:r>
              <a:rPr lang="fr-FR" sz="1600" dirty="0" err="1" smtClean="0"/>
              <a:t>Josseaume</a:t>
            </a:r>
            <a:endParaRPr lang="fr-FR" sz="1600" dirty="0" smtClean="0"/>
          </a:p>
          <a:p>
            <a:r>
              <a:rPr lang="fr-FR" sz="1600" dirty="0" smtClean="0"/>
              <a:t>Section: K2</a:t>
            </a:r>
          </a:p>
          <a:p>
            <a:r>
              <a:rPr lang="fr-FR" sz="1600" dirty="0" smtClean="0"/>
              <a:t>Classe:6</a:t>
            </a:r>
            <a:r>
              <a:rPr lang="fr-FR" sz="1600" baseline="30000" dirty="0" smtClean="0"/>
              <a:t>e</a:t>
            </a:r>
            <a:r>
              <a:rPr lang="fr-FR" sz="1600" dirty="0" smtClean="0"/>
              <a:t>1</a:t>
            </a:r>
            <a:endParaRPr lang="fr-FR" sz="1600" dirty="0"/>
          </a:p>
        </p:txBody>
      </p:sp>
      <p:pic>
        <p:nvPicPr>
          <p:cNvPr id="4" name="Image 3" descr="IMGP583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>
          <a:xfrm>
            <a:off x="3774384" y="3064211"/>
            <a:ext cx="4548624" cy="28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randomBar dir="vert"/>
      </p:transition>
    </mc:Choice>
    <mc:Fallback xmlns="">
      <p:transition xmlns:p14="http://schemas.microsoft.com/office/powerpoint/2010/main" spd="slow"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63758" y="452908"/>
            <a:ext cx="578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Altitude: 1855m</a:t>
            </a:r>
          </a:p>
          <a:p>
            <a:r>
              <a:rPr lang="fr-FR" dirty="0" smtClean="0"/>
              <a:t>Localisation: Massif du Monte </a:t>
            </a:r>
            <a:r>
              <a:rPr lang="fr-FR" dirty="0" err="1" smtClean="0"/>
              <a:t>Incudine</a:t>
            </a:r>
            <a:r>
              <a:rPr lang="fr-FR" dirty="0" smtClean="0"/>
              <a:t>, Corse-du-Sud.</a:t>
            </a:r>
            <a:endParaRPr lang="fr-FR" dirty="0"/>
          </a:p>
        </p:txBody>
      </p:sp>
      <p:pic>
        <p:nvPicPr>
          <p:cNvPr id="9" name="Image 8" descr="screensho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95" y="1881082"/>
            <a:ext cx="4478780" cy="4657218"/>
          </a:xfrm>
          <a:prstGeom prst="rect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6667" l="61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6466" y="4564057"/>
            <a:ext cx="1569191" cy="15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140" y="-1554094"/>
            <a:ext cx="8277001" cy="63495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dirty="0" smtClean="0"/>
              <a:t>	Les aiguilles de </a:t>
            </a:r>
            <a:r>
              <a:rPr lang="fr-FR" dirty="0" err="1" smtClean="0"/>
              <a:t>Bavella</a:t>
            </a:r>
            <a:r>
              <a:rPr lang="fr-FR" dirty="0" smtClean="0"/>
              <a:t> sont constituées de plus de 200 voies allant du 3c au 8b.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03790">
            <a:off x="4769291" y="3914303"/>
            <a:ext cx="3863427" cy="2663727"/>
          </a:xfrm>
          <a:prstGeom prst="rect">
            <a:avLst/>
          </a:prstGeom>
          <a:effectLst/>
          <a:scene3d>
            <a:camera prst="perspectiveFront"/>
            <a:lightRig rig="threePt" dir="t"/>
          </a:scene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5755">
            <a:off x="648106" y="3577013"/>
            <a:ext cx="4351157" cy="32682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02" y="1838165"/>
            <a:ext cx="3507957" cy="26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l="1979" r="1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4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VOIES ET GRIMPEURS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08835"/>
            <a:ext cx="7612064" cy="4182035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 existe une école d’escalade à </a:t>
            </a:r>
            <a:r>
              <a:rPr lang="fr-FR" sz="3200" dirty="0" err="1" smtClean="0"/>
              <a:t>Bavella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Les voies varient de 500 à 1800 mètres </a:t>
            </a:r>
          </a:p>
          <a:p>
            <a:pPr marL="0" indent="0">
              <a:buNone/>
            </a:pPr>
            <a:r>
              <a:rPr lang="fr-FR" sz="3200" dirty="0" smtClean="0"/>
              <a:t>d’altitude.   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52" y="3610813"/>
            <a:ext cx="3896060" cy="2580057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35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94" y="196705"/>
            <a:ext cx="2203131" cy="1249427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10" name="Image 9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56" y="4689034"/>
            <a:ext cx="1635387" cy="2097921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12" name="Imag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52" y="4845876"/>
            <a:ext cx="2710540" cy="1662213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11" name="Imag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" y="5090264"/>
            <a:ext cx="2121930" cy="1188281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736" y="446142"/>
            <a:ext cx="7595718" cy="5718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La </a:t>
            </a:r>
            <a:r>
              <a:rPr lang="fr-FR" dirty="0"/>
              <a:t>paroi est en </a:t>
            </a:r>
            <a:r>
              <a:rPr lang="fr-FR" dirty="0" smtClean="0"/>
              <a:t>granite:	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profils: vertical, dévers, </a:t>
            </a:r>
            <a:r>
              <a:rPr lang="fr-FR" dirty="0" smtClean="0"/>
              <a:t>dalle: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prises: réglettes, fissures, plats: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    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 descr="castellaras_grimpeur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64" y="1847152"/>
            <a:ext cx="1339822" cy="1788019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6" name="Image 5" descr="devers-no-foot-sylvain-cop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6" y="2549154"/>
            <a:ext cx="1968520" cy="1476390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8" name="Image 7" descr="DSCN1570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9" y="2504704"/>
            <a:ext cx="2204961" cy="1651334"/>
          </a:xfrm>
          <a:prstGeom prst="rect">
            <a:avLst/>
          </a:prstGeom>
          <a:ln w="5715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9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200" b="1" u="sng" dirty="0" smtClean="0"/>
              <a:t>FIN</a:t>
            </a:r>
            <a:endParaRPr lang="fr-FR" sz="7200" b="1" u="sng" dirty="0"/>
          </a:p>
        </p:txBody>
      </p:sp>
      <p:sp>
        <p:nvSpPr>
          <p:cNvPr id="4" name="Bulle ronde 3"/>
          <p:cNvSpPr/>
          <p:nvPr/>
        </p:nvSpPr>
        <p:spPr>
          <a:xfrm>
            <a:off x="2918487" y="1668023"/>
            <a:ext cx="6056776" cy="2015883"/>
          </a:xfrm>
          <a:prstGeom prst="wedgeEllipseCallout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31" l="16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458" y="3433671"/>
            <a:ext cx="3111500" cy="261620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5701539" y="4307065"/>
            <a:ext cx="2433367" cy="879174"/>
          </a:xfrm>
          <a:prstGeom prst="wedgeEllipseCallout">
            <a:avLst>
              <a:gd name="adj1" fmla="val -72230"/>
              <a:gd name="adj2" fmla="val 15412"/>
            </a:avLst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59087" y="4308889"/>
            <a:ext cx="201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Avez</a:t>
            </a:r>
            <a:r>
              <a:rPr lang="fr-FR" sz="2000" dirty="0">
                <a:solidFill>
                  <a:schemeClr val="bg1"/>
                </a:solidFill>
              </a:rPr>
              <a:t>-vous </a:t>
            </a:r>
            <a:r>
              <a:rPr lang="fr-FR" sz="2000" dirty="0" smtClean="0">
                <a:solidFill>
                  <a:schemeClr val="bg1"/>
                </a:solidFill>
              </a:rPr>
              <a:t>des </a:t>
            </a:r>
          </a:p>
          <a:p>
            <a:r>
              <a:rPr lang="fr-FR" sz="2000" u="sng" dirty="0" smtClean="0">
                <a:solidFill>
                  <a:schemeClr val="bg1"/>
                </a:solidFill>
              </a:rPr>
              <a:t>Questions</a:t>
            </a:r>
            <a:r>
              <a:rPr lang="fr-FR" sz="2000" dirty="0" smtClean="0">
                <a:solidFill>
                  <a:schemeClr val="bg1"/>
                </a:solidFill>
              </a:rPr>
              <a:t>?????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1850" y="5464470"/>
            <a:ext cx="155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/>
              <a:t>Webographie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401850" y="5910780"/>
            <a:ext cx="19573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accent3"/>
                </a:solidFill>
                <a:hlinkClick r:id="rId4"/>
              </a:rPr>
              <a:t>Bavella/Uspidale - Cors#176C7EC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8199" y="6159373"/>
            <a:ext cx="19209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5"/>
              </a:rPr>
              <a:t>Corsicatours- Vacances #175EAE8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1795" y="6393140"/>
            <a:ext cx="8618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6"/>
              </a:rPr>
              <a:t>Maps.webloc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1795" y="6623972"/>
            <a:ext cx="19159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7"/>
              </a:rPr>
              <a:t>Aiguilles de Bavella Å\#175E25A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15309" y="5958118"/>
            <a:ext cx="18774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8"/>
              </a:rPr>
              <a:t>Site d'escalade Bavella#175E2AA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5309" y="6209647"/>
            <a:ext cx="19822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hlinkClick r:id="rId9"/>
              </a:rPr>
              <a:t>escalade au pays du mon#175EE1E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17184" y="2294115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hlinkClick r:id="rId9"/>
              </a:rPr>
              <a:t> </a:t>
            </a:r>
            <a:endParaRPr lang="fr-FR" sz="2400" dirty="0">
              <a:solidFill>
                <a:schemeClr val="bg1"/>
              </a:solidFill>
              <a:hlinkClick r:id="rId9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83612" y="1965670"/>
            <a:ext cx="5937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MERCI POUR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VOTRE ATTENTION</a:t>
            </a:r>
            <a:r>
              <a:rPr lang="fr-FR" sz="4000" dirty="0" smtClean="0">
                <a:solidFill>
                  <a:schemeClr val="bg1"/>
                </a:solidFill>
              </a:rPr>
              <a:t>!!!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61602" y="-657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8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302</TotalTime>
  <Words>108</Words>
  <Application>Microsoft Macintosh PowerPoint</Application>
  <PresentationFormat>Présentation à l'écran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Habitat</vt:lpstr>
      <vt:lpstr>LES AIGUILLES DE BAVELLA</vt:lpstr>
      <vt:lpstr>Présentation PowerPoint</vt:lpstr>
      <vt:lpstr>Présentation PowerPoint</vt:lpstr>
      <vt:lpstr>LES NOMS</vt:lpstr>
      <vt:lpstr>LES VOIES ET GRIMPEURS</vt:lpstr>
      <vt:lpstr>Présentation PowerPoint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AIGUILLES DE BAVELLA</dc:title>
  <dc:creator>Utilisateur de Microsoft Office</dc:creator>
  <cp:lastModifiedBy>Utilisateur de Microsoft Office</cp:lastModifiedBy>
  <cp:revision>26</cp:revision>
  <dcterms:created xsi:type="dcterms:W3CDTF">2015-11-06T16:07:13Z</dcterms:created>
  <dcterms:modified xsi:type="dcterms:W3CDTF">2015-12-13T09:32:36Z</dcterms:modified>
</cp:coreProperties>
</file>