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1510-8A98-496D-B508-21E950C72421}" type="datetimeFigureOut">
              <a:rPr lang="fr-FR" smtClean="0"/>
              <a:pPr/>
              <a:t>07/01/2013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2A73-FC9E-4632-82BB-2907F5553D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1510-8A98-496D-B508-21E950C72421}" type="datetimeFigureOut">
              <a:rPr lang="fr-FR" smtClean="0"/>
              <a:pPr/>
              <a:t>07/01/2013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2A73-FC9E-4632-82BB-2907F5553D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1510-8A98-496D-B508-21E950C72421}" type="datetimeFigureOut">
              <a:rPr lang="fr-FR" smtClean="0"/>
              <a:pPr/>
              <a:t>07/01/2013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2A73-FC9E-4632-82BB-2907F5553D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1510-8A98-496D-B508-21E950C72421}" type="datetimeFigureOut">
              <a:rPr lang="fr-FR" smtClean="0"/>
              <a:pPr/>
              <a:t>07/01/2013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2A73-FC9E-4632-82BB-2907F5553D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1510-8A98-496D-B508-21E950C72421}" type="datetimeFigureOut">
              <a:rPr lang="fr-FR" smtClean="0"/>
              <a:pPr/>
              <a:t>07/01/2013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2A73-FC9E-4632-82BB-2907F5553D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1510-8A98-496D-B508-21E950C72421}" type="datetimeFigureOut">
              <a:rPr lang="fr-FR" smtClean="0"/>
              <a:pPr/>
              <a:t>07/01/2013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2A73-FC9E-4632-82BB-2907F5553D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1510-8A98-496D-B508-21E950C72421}" type="datetimeFigureOut">
              <a:rPr lang="fr-FR" smtClean="0"/>
              <a:pPr/>
              <a:t>07/01/2013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2A73-FC9E-4632-82BB-2907F5553D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1510-8A98-496D-B508-21E950C72421}" type="datetimeFigureOut">
              <a:rPr lang="fr-FR" smtClean="0"/>
              <a:pPr/>
              <a:t>07/01/2013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2A73-FC9E-4632-82BB-2907F5553D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1510-8A98-496D-B508-21E950C72421}" type="datetimeFigureOut">
              <a:rPr lang="fr-FR" smtClean="0"/>
              <a:pPr/>
              <a:t>07/01/2013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2A73-FC9E-4632-82BB-2907F5553D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1510-8A98-496D-B508-21E950C72421}" type="datetimeFigureOut">
              <a:rPr lang="fr-FR" smtClean="0"/>
              <a:pPr/>
              <a:t>07/01/2013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2A73-FC9E-4632-82BB-2907F5553D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1510-8A98-496D-B508-21E950C72421}" type="datetimeFigureOut">
              <a:rPr lang="fr-FR" smtClean="0"/>
              <a:pPr/>
              <a:t>07/01/2013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2A73-FC9E-4632-82BB-2907F5553D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71510-8A98-496D-B508-21E950C72421}" type="datetimeFigureOut">
              <a:rPr lang="fr-FR" smtClean="0"/>
              <a:pPr/>
              <a:t>07/01/2013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B2A73-FC9E-4632-82BB-2907F5553D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0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Pas de chance !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Tous les mercredis, Eliott va à la              </a:t>
            </a:r>
            <a:r>
              <a:rPr kumimoji="0" lang="fr-F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Ce matin, il est en retard.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Il court chez son               , il voit son               dans le               , mais son ami est déjà parti ! Eliott saute alors sur son              , mais, pas de chance, le pneu est crevé !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Alors il se met à courir très vite. Il arrive enfin tout essoufflé, il voit une                sur laquelle il lit : </a:t>
            </a: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« Aujourd’hui la piscine est fermée. »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4678732" y="908720"/>
            <a:ext cx="1189411" cy="57606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piscine</a:t>
            </a:r>
            <a:endParaRPr lang="fr-FR" sz="2800" dirty="0"/>
          </a:p>
        </p:txBody>
      </p:sp>
      <p:sp>
        <p:nvSpPr>
          <p:cNvPr id="6" name="Rectangle 5"/>
          <p:cNvSpPr/>
          <p:nvPr/>
        </p:nvSpPr>
        <p:spPr>
          <a:xfrm>
            <a:off x="2469635" y="2204864"/>
            <a:ext cx="1105828" cy="57606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voisin</a:t>
            </a:r>
            <a:endParaRPr lang="fr-FR" sz="2800" dirty="0"/>
          </a:p>
        </p:txBody>
      </p:sp>
      <p:sp>
        <p:nvSpPr>
          <p:cNvPr id="7" name="Rectangle 6"/>
          <p:cNvSpPr/>
          <p:nvPr/>
        </p:nvSpPr>
        <p:spPr>
          <a:xfrm>
            <a:off x="5217514" y="2204864"/>
            <a:ext cx="1105828" cy="57606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chien</a:t>
            </a:r>
            <a:endParaRPr lang="fr-FR" sz="2800" dirty="0"/>
          </a:p>
        </p:txBody>
      </p:sp>
      <p:sp>
        <p:nvSpPr>
          <p:cNvPr id="8" name="Rectangle 7"/>
          <p:cNvSpPr/>
          <p:nvPr/>
        </p:nvSpPr>
        <p:spPr>
          <a:xfrm>
            <a:off x="7475470" y="2204864"/>
            <a:ext cx="1105828" cy="57606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jardin</a:t>
            </a:r>
            <a:endParaRPr lang="fr-FR" sz="2800" dirty="0"/>
          </a:p>
        </p:txBody>
      </p:sp>
      <p:sp>
        <p:nvSpPr>
          <p:cNvPr id="9" name="Rectangle 8"/>
          <p:cNvSpPr/>
          <p:nvPr/>
        </p:nvSpPr>
        <p:spPr>
          <a:xfrm>
            <a:off x="7777635" y="2852936"/>
            <a:ext cx="1056970" cy="57606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vélo</a:t>
            </a:r>
            <a:endParaRPr lang="fr-FR" sz="2800" dirty="0"/>
          </a:p>
        </p:txBody>
      </p:sp>
      <p:sp>
        <p:nvSpPr>
          <p:cNvPr id="10" name="Rectangle 9"/>
          <p:cNvSpPr/>
          <p:nvPr/>
        </p:nvSpPr>
        <p:spPr>
          <a:xfrm>
            <a:off x="1282782" y="4750852"/>
            <a:ext cx="1224136" cy="57606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affiche</a:t>
            </a:r>
            <a:endParaRPr lang="fr-FR" sz="2800" dirty="0"/>
          </a:p>
        </p:txBody>
      </p:sp>
      <p:sp>
        <p:nvSpPr>
          <p:cNvPr id="11" name="Rectangle 10"/>
          <p:cNvSpPr/>
          <p:nvPr/>
        </p:nvSpPr>
        <p:spPr>
          <a:xfrm>
            <a:off x="-1476672" y="3068960"/>
            <a:ext cx="1189411" cy="57606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piscine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56576" y="908720"/>
            <a:ext cx="1105828" cy="57606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copain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1692696" y="836712"/>
            <a:ext cx="1105828" cy="57606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chien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756576" y="5373216"/>
            <a:ext cx="1105828" cy="57606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jardin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548680" y="5229200"/>
            <a:ext cx="1056970" cy="57606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vélo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468544" y="3068960"/>
            <a:ext cx="1224136" cy="57606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affiche</a:t>
            </a:r>
            <a:endParaRPr lang="fr-F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15</Words>
  <Application>Microsoft Office PowerPoint</Application>
  <PresentationFormat>Affichage à l'écran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Morgane</dc:creator>
  <cp:lastModifiedBy>Morgane</cp:lastModifiedBy>
  <cp:revision>8</cp:revision>
  <dcterms:created xsi:type="dcterms:W3CDTF">2013-01-07T20:35:12Z</dcterms:created>
  <dcterms:modified xsi:type="dcterms:W3CDTF">2013-01-07T20:54:20Z</dcterms:modified>
</cp:coreProperties>
</file>