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40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14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5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96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2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8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47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6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48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31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5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D4237-DE4B-48C6-B1F1-A2690D46012A}" type="datetimeFigureOut">
              <a:rPr lang="fr-FR" smtClean="0"/>
              <a:t>22/04/2020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BB12-3E85-420E-B001-F15D159465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97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1797" y="19472"/>
            <a:ext cx="806489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H7 LA MISE EN ŒUVRE DU PROJET REPUBLICAIN 1870-1914</a:t>
            </a:r>
            <a:endParaRPr lang="fr-FR" b="1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580526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i="1" dirty="0" smtClean="0"/>
              <a:t>La foule devant le corps législatif au matin du 4 septembre 1870,</a:t>
            </a:r>
            <a:r>
              <a:rPr lang="fr-FR" dirty="0" smtClean="0"/>
              <a:t> </a:t>
            </a:r>
            <a:r>
              <a:rPr lang="fr-FR" b="1" dirty="0" smtClean="0"/>
              <a:t>Jacques GUIAUD</a:t>
            </a:r>
            <a:r>
              <a:rPr lang="fr-FR" dirty="0" smtClean="0"/>
              <a:t>, 1870, musée </a:t>
            </a:r>
            <a:r>
              <a:rPr lang="fr-FR" dirty="0" err="1" smtClean="0"/>
              <a:t>Carnavalet</a:t>
            </a:r>
            <a:r>
              <a:rPr lang="fr-FR" dirty="0" smtClean="0"/>
              <a:t>, Paris.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30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4" y="1849285"/>
            <a:ext cx="6358285" cy="476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iap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2029" y="213009"/>
            <a:ext cx="1444425" cy="14444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4046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2060"/>
                </a:solidFill>
              </a:rPr>
              <a:t>QQ petits rappels…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81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2276872"/>
            <a:ext cx="799288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Exercice 1</a:t>
            </a:r>
          </a:p>
          <a:p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vous de jouer !!!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Lire les paragraphes B et C  page 126 de votre livre</a:t>
            </a:r>
            <a:r>
              <a:rPr lang="fr-FR" sz="2000" dirty="0" smtClean="0">
                <a:solidFill>
                  <a:srgbClr val="002060"/>
                </a:solidFill>
              </a:rPr>
              <a:t>.</a:t>
            </a:r>
          </a:p>
          <a:p>
            <a:endParaRPr lang="fr-FR" sz="2000" dirty="0">
              <a:solidFill>
                <a:srgbClr val="002060"/>
              </a:solidFill>
            </a:endParaRPr>
          </a:p>
          <a:p>
            <a:r>
              <a:rPr lang="fr-FR" sz="2000" dirty="0" smtClean="0">
                <a:solidFill>
                  <a:srgbClr val="002060"/>
                </a:solidFill>
              </a:rPr>
              <a:t>- Répondre à la question du document 2 page 127 puis aux questions 1 et 4 page 131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2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b="2133"/>
          <a:stretch/>
        </p:blipFill>
        <p:spPr bwMode="auto">
          <a:xfrm>
            <a:off x="27721" y="25354"/>
            <a:ext cx="3572793" cy="477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7721" y="4798098"/>
            <a:ext cx="3572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La prise de la Bastille</a:t>
            </a:r>
            <a:r>
              <a:rPr lang="fr-FR" dirty="0" smtClean="0"/>
              <a:t>, </a:t>
            </a:r>
            <a:r>
              <a:rPr lang="fr-FR" b="1" i="1" dirty="0" smtClean="0"/>
              <a:t>Une</a:t>
            </a:r>
            <a:r>
              <a:rPr lang="fr-FR" dirty="0" smtClean="0"/>
              <a:t> du journal </a:t>
            </a:r>
            <a:r>
              <a:rPr lang="fr-FR" i="1" dirty="0" smtClean="0"/>
              <a:t>la bombe</a:t>
            </a:r>
            <a:r>
              <a:rPr lang="fr-FR" dirty="0" smtClean="0"/>
              <a:t> du 14 juillet 1889, illustration de Paul du </a:t>
            </a:r>
            <a:r>
              <a:rPr lang="fr-FR" dirty="0" err="1" smtClean="0"/>
              <a:t>Sémant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16" y="1930534"/>
            <a:ext cx="3401502" cy="49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88024" y="404664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32657"/>
            <a:ext cx="6380804" cy="42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52" y="4052122"/>
            <a:ext cx="496168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479715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Mais la crise la plus forte à laquelle la IIIe république doit faire face est sans conteste l’affaire Dreyfus.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3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620688"/>
            <a:ext cx="8496944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Exercice 2</a:t>
            </a:r>
          </a:p>
          <a:p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vous de jouer !!!</a:t>
            </a:r>
          </a:p>
          <a:p>
            <a:pPr marL="457200" indent="-457200">
              <a:buAutoNum type="arabicPeriod"/>
            </a:pP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Présentez l’affaire Dreyfus et son contexte. (10 lignes max…insistez sur le contexte de l’affaire (1894-1898).</a:t>
            </a:r>
          </a:p>
          <a:p>
            <a:pPr marL="457200" indent="-457200">
              <a:buAutoNum type="arabicPeriod"/>
            </a:pP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Qu’est-ce que le célèbre </a:t>
            </a:r>
            <a:r>
              <a:rPr lang="fr-FR" sz="2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J’accuse</a:t>
            </a: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d’Emile Zola ?</a:t>
            </a:r>
          </a:p>
          <a:p>
            <a:pPr marL="457200" indent="-457200">
              <a:buAutoNum type="arabicPeriod"/>
            </a:pPr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Comment l’opinion publique se saisit-elle de l’affaire Dreyfus ?</a:t>
            </a:r>
          </a:p>
          <a:p>
            <a:endParaRPr lang="fr-FR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1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70042"/>
            <a:ext cx="49720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24407"/>
            <a:ext cx="8784976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 Le 9 décembre </a:t>
            </a:r>
            <a:r>
              <a:rPr lang="fr-FR" b="1" dirty="0" smtClean="0"/>
              <a:t>1905</a:t>
            </a:r>
            <a:r>
              <a:rPr lang="fr-FR" dirty="0" smtClean="0"/>
              <a:t>, à l'initiative du député socialiste Aristide Briand,</a:t>
            </a:r>
            <a:r>
              <a:rPr lang="fr-FR" b="1" dirty="0" smtClean="0"/>
              <a:t> la loi de séparation de l'Église et de l'État est votée.</a:t>
            </a:r>
          </a:p>
          <a:p>
            <a:r>
              <a:rPr lang="fr-FR" dirty="0" smtClean="0"/>
              <a:t> La loi de 1905 proclame d'abord la</a:t>
            </a:r>
            <a:r>
              <a:rPr lang="fr-FR" b="1" dirty="0" smtClean="0"/>
              <a:t> liberté de conscience et d'exercice des cultes</a:t>
            </a:r>
            <a:r>
              <a:rPr lang="fr-FR" dirty="0" smtClean="0"/>
              <a:t> :</a:t>
            </a:r>
          </a:p>
          <a:p>
            <a:r>
              <a:rPr lang="fr-FR" dirty="0" smtClean="0"/>
              <a:t>Article 1er : « la République assure la liberté de conscience. Elle garantit le libre exercice des cultes… ».</a:t>
            </a:r>
          </a:p>
          <a:p>
            <a:r>
              <a:rPr lang="fr-FR" dirty="0" smtClean="0"/>
              <a:t>Article 2 : « La République ne reconnaît, ne salarie ni ne subventionne aucun culte… »</a:t>
            </a:r>
          </a:p>
          <a:p>
            <a:r>
              <a:rPr lang="fr-FR" dirty="0" smtClean="0"/>
              <a:t>Ainsi, </a:t>
            </a:r>
            <a:r>
              <a:rPr lang="fr-FR" b="1" dirty="0" smtClean="0"/>
              <a:t>l'État établit sa volonté de neutralité religieuse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2986066"/>
            <a:ext cx="1879476" cy="18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620688"/>
            <a:ext cx="849694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Exercice 3</a:t>
            </a:r>
          </a:p>
          <a:p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vous de jouer !!!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Répondre aux questions 1 et 4 page 135</a:t>
            </a:r>
          </a:p>
          <a:p>
            <a:endParaRPr lang="fr-FR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83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266</Words>
  <Application>Microsoft Office PowerPoint</Application>
  <PresentationFormat>Affichage à l'écran (4:3)</PresentationFormat>
  <Paragraphs>23</Paragraphs>
  <Slides>8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Séverine</dc:creator>
  <cp:lastModifiedBy>Séverine</cp:lastModifiedBy>
  <cp:revision>8</cp:revision>
  <dcterms:created xsi:type="dcterms:W3CDTF">2020-04-22T14:23:30Z</dcterms:created>
  <dcterms:modified xsi:type="dcterms:W3CDTF">2020-04-22T18:18:51Z</dcterms:modified>
</cp:coreProperties>
</file>