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4F012-401B-4B63-AC7D-97E4D2195485}" type="datetimeFigureOut">
              <a:rPr lang="fr-FR" smtClean="0"/>
              <a:pPr/>
              <a:t>20/06/2014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BA7C-9277-42C8-A2F2-33FD29871F4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Fiche d’identité d’un reptile préhistorique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71600" y="188640"/>
            <a:ext cx="7488832" cy="864096"/>
          </a:xfrm>
          <a:prstGeom prst="ellips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Nom de l’animal</a:t>
            </a:r>
          </a:p>
          <a:p>
            <a:pPr algn="ctr"/>
            <a:r>
              <a:rPr lang="fr-FR" dirty="0" smtClean="0"/>
              <a:t>La signification de son nom</a:t>
            </a:r>
            <a:endParaRPr lang="fr-FR" dirty="0"/>
          </a:p>
        </p:txBody>
      </p:sp>
      <p:sp>
        <p:nvSpPr>
          <p:cNvPr id="5" name="Parchemin vertical 4"/>
          <p:cNvSpPr/>
          <p:nvPr/>
        </p:nvSpPr>
        <p:spPr>
          <a:xfrm>
            <a:off x="4860032" y="4509120"/>
            <a:ext cx="3528392" cy="2160240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Une image pour réaliser sa taille.</a:t>
            </a:r>
            <a:endParaRPr lang="fr-FR" dirty="0"/>
          </a:p>
        </p:txBody>
      </p:sp>
      <p:sp>
        <p:nvSpPr>
          <p:cNvPr id="6" name="Parchemin vertical 5"/>
          <p:cNvSpPr/>
          <p:nvPr/>
        </p:nvSpPr>
        <p:spPr>
          <a:xfrm>
            <a:off x="4499992" y="1268760"/>
            <a:ext cx="4248472" cy="2952328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Ce qu’il faut savoir sur cet animal</a:t>
            </a:r>
            <a:endParaRPr lang="fr-FR" dirty="0"/>
          </a:p>
        </p:txBody>
      </p:sp>
      <p:sp>
        <p:nvSpPr>
          <p:cNvPr id="7" name="Parchemin vertical 6"/>
          <p:cNvSpPr/>
          <p:nvPr/>
        </p:nvSpPr>
        <p:spPr>
          <a:xfrm>
            <a:off x="323528" y="1196752"/>
            <a:ext cx="3816424" cy="3168352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Taille : </a:t>
            </a:r>
          </a:p>
          <a:p>
            <a:pPr algn="ctr"/>
            <a:r>
              <a:rPr lang="fr-FR" dirty="0" smtClean="0"/>
              <a:t>Poids :</a:t>
            </a:r>
          </a:p>
          <a:p>
            <a:pPr algn="ctr"/>
            <a:r>
              <a:rPr lang="fr-FR" dirty="0" smtClean="0"/>
              <a:t>Alimentation :  </a:t>
            </a:r>
          </a:p>
          <a:p>
            <a:pPr algn="ctr"/>
            <a:r>
              <a:rPr lang="fr-FR" dirty="0" smtClean="0"/>
              <a:t>Période où il a vécu :</a:t>
            </a:r>
          </a:p>
          <a:p>
            <a:pPr algn="ctr"/>
            <a:r>
              <a:rPr lang="fr-FR" dirty="0" smtClean="0"/>
              <a:t>Date de découverte :</a:t>
            </a:r>
          </a:p>
          <a:p>
            <a:pPr algn="ctr"/>
            <a:r>
              <a:rPr lang="fr-FR" dirty="0" smtClean="0"/>
              <a:t> </a:t>
            </a:r>
          </a:p>
          <a:p>
            <a:pPr algn="ctr"/>
            <a:endParaRPr lang="fr-FR" dirty="0"/>
          </a:p>
        </p:txBody>
      </p:sp>
      <p:pic>
        <p:nvPicPr>
          <p:cNvPr id="1030" name="Picture 6" descr="http://patrimoine.recitus.qc.ca/illus/carte_mond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581128"/>
            <a:ext cx="3744416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71600" y="188640"/>
            <a:ext cx="7488832" cy="864096"/>
          </a:xfrm>
          <a:prstGeom prst="ellips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600" dirty="0" err="1" smtClean="0">
                <a:solidFill>
                  <a:srgbClr val="002060"/>
                </a:solidFill>
                <a:latin typeface="Amandine" pitchFamily="2" charset="0"/>
              </a:rPr>
              <a:t>Oviraptor</a:t>
            </a:r>
            <a:endParaRPr lang="fr-FR" sz="3600" dirty="0" smtClean="0">
              <a:solidFill>
                <a:srgbClr val="002060"/>
              </a:solidFill>
              <a:latin typeface="Amandine" pitchFamily="2" charset="0"/>
            </a:endParaRPr>
          </a:p>
          <a:p>
            <a:pPr algn="ctr"/>
            <a:r>
              <a:rPr lang="fr-FR" dirty="0" smtClean="0">
                <a:latin typeface="Amandine" pitchFamily="2" charset="0"/>
              </a:rPr>
              <a:t>« Voleur d’œuf »</a:t>
            </a:r>
            <a:endParaRPr lang="fr-FR" dirty="0">
              <a:latin typeface="Amandine" pitchFamily="2" charset="0"/>
            </a:endParaRPr>
          </a:p>
        </p:txBody>
      </p:sp>
      <p:sp>
        <p:nvSpPr>
          <p:cNvPr id="5" name="Parchemin vertical 4"/>
          <p:cNvSpPr/>
          <p:nvPr/>
        </p:nvSpPr>
        <p:spPr>
          <a:xfrm>
            <a:off x="4860032" y="4509120"/>
            <a:ext cx="3528392" cy="2160240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6" name="Parchemin vertical 5"/>
          <p:cNvSpPr/>
          <p:nvPr/>
        </p:nvSpPr>
        <p:spPr>
          <a:xfrm>
            <a:off x="4427984" y="1196752"/>
            <a:ext cx="4392488" cy="3168352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400" dirty="0" err="1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Oviraptor</a:t>
            </a: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 </a:t>
            </a:r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possédait une crête sur la tête importante au-dessus du crâne. Celle-ci remontait en hauteur et était triangulaire</a:t>
            </a: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.</a:t>
            </a: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Il avait une bouche en forme de bec capable de déchiqueter la viande. </a:t>
            </a:r>
          </a:p>
          <a:p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On pense qu'il était </a:t>
            </a: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omnivore </a:t>
            </a:r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et aimait manger les </a:t>
            </a: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œufs </a:t>
            </a:r>
            <a:r>
              <a:rPr lang="fr-FR" sz="1400" dirty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qu'il pouvait casser grâce à son bec ressemblant à celui d'un </a:t>
            </a:r>
            <a:r>
              <a:rPr lang="fr-FR" sz="14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perroquet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! </a:t>
            </a:r>
            <a:endParaRPr lang="fr-FR" dirty="0">
              <a:solidFill>
                <a:schemeClr val="tx2">
                  <a:lumMod val="75000"/>
                </a:schemeClr>
              </a:solidFill>
              <a:latin typeface="Amandine" pitchFamily="2" charset="0"/>
            </a:endParaRPr>
          </a:p>
          <a:p>
            <a:pPr algn="ctr"/>
            <a:endParaRPr lang="fr-FR" dirty="0"/>
          </a:p>
          <a:p>
            <a:pPr algn="ctr"/>
            <a:endParaRPr lang="fr-FR" dirty="0"/>
          </a:p>
        </p:txBody>
      </p:sp>
      <p:sp>
        <p:nvSpPr>
          <p:cNvPr id="7" name="Parchemin vertical 6"/>
          <p:cNvSpPr/>
          <p:nvPr/>
        </p:nvSpPr>
        <p:spPr>
          <a:xfrm>
            <a:off x="323528" y="1196752"/>
            <a:ext cx="3816424" cy="3168352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Il mesure 1mètre et 80 cm comme un homme adulte.</a:t>
            </a:r>
          </a:p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Il pèse 35 kg </a:t>
            </a:r>
          </a:p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Il était omnivore.</a:t>
            </a:r>
          </a:p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Il a vécu il y a 80 millions d’années pendant le Crétacé</a:t>
            </a:r>
          </a:p>
          <a:p>
            <a:pPr algn="ctr"/>
            <a:r>
              <a:rPr lang="fr-FR" sz="1600" dirty="0" smtClean="0">
                <a:solidFill>
                  <a:schemeClr val="tx2">
                    <a:lumMod val="75000"/>
                  </a:schemeClr>
                </a:solidFill>
                <a:latin typeface="Amandine" pitchFamily="2" charset="0"/>
              </a:rPr>
              <a:t>Il a été découvert en 1920 dans le désert de Gobi</a:t>
            </a:r>
            <a:endParaRPr lang="fr-FR" dirty="0" smtClean="0">
              <a:solidFill>
                <a:schemeClr val="tx2">
                  <a:lumMod val="75000"/>
                </a:schemeClr>
              </a:solidFill>
              <a:latin typeface="Amandine" pitchFamily="2" charset="0"/>
            </a:endParaRPr>
          </a:p>
          <a:p>
            <a:pPr algn="ctr"/>
            <a:r>
              <a:rPr lang="fr-FR" dirty="0" smtClean="0"/>
              <a:t> </a:t>
            </a:r>
          </a:p>
          <a:p>
            <a:pPr algn="ctr"/>
            <a:endParaRPr lang="fr-FR" dirty="0"/>
          </a:p>
        </p:txBody>
      </p:sp>
      <p:pic>
        <p:nvPicPr>
          <p:cNvPr id="1030" name="Picture 6" descr="http://patrimoine.recitus.qc.ca/illus/carte_mond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581128"/>
            <a:ext cx="3744416" cy="2060848"/>
          </a:xfrm>
          <a:prstGeom prst="rect">
            <a:avLst/>
          </a:prstGeom>
          <a:noFill/>
        </p:spPr>
      </p:pic>
      <p:pic>
        <p:nvPicPr>
          <p:cNvPr id="9" name="il_fi" descr="http://img1.wikia.nocookie.net/__cb20131003121336/disney/images/archive/f/f4/20140303023959%21Oviraptor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4941168"/>
            <a:ext cx="2664296" cy="1685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Multiplier 9"/>
          <p:cNvSpPr/>
          <p:nvPr/>
        </p:nvSpPr>
        <p:spPr>
          <a:xfrm>
            <a:off x="3059832" y="5229200"/>
            <a:ext cx="216024" cy="216024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e 3"/>
          <p:cNvSpPr/>
          <p:nvPr/>
        </p:nvSpPr>
        <p:spPr>
          <a:xfrm>
            <a:off x="971600" y="188640"/>
            <a:ext cx="7488832" cy="864096"/>
          </a:xfrm>
          <a:prstGeom prst="ellipse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Parchemin vertical 4"/>
          <p:cNvSpPr/>
          <p:nvPr/>
        </p:nvSpPr>
        <p:spPr>
          <a:xfrm>
            <a:off x="4860032" y="4509120"/>
            <a:ext cx="3528392" cy="2160240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mtClean="0"/>
              <a:t> </a:t>
            </a:r>
            <a:endParaRPr lang="fr-FR" dirty="0"/>
          </a:p>
        </p:txBody>
      </p:sp>
      <p:sp>
        <p:nvSpPr>
          <p:cNvPr id="6" name="Parchemin vertical 5"/>
          <p:cNvSpPr/>
          <p:nvPr/>
        </p:nvSpPr>
        <p:spPr>
          <a:xfrm>
            <a:off x="4499992" y="1268760"/>
            <a:ext cx="4248472" cy="2952328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Parchemin vertical 6"/>
          <p:cNvSpPr/>
          <p:nvPr/>
        </p:nvSpPr>
        <p:spPr>
          <a:xfrm>
            <a:off x="251520" y="1196752"/>
            <a:ext cx="3816424" cy="3168352"/>
          </a:xfrm>
          <a:prstGeom prst="verticalScroll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</a:t>
            </a:r>
          </a:p>
          <a:p>
            <a:pPr algn="ctr"/>
            <a:endParaRPr lang="fr-FR" dirty="0"/>
          </a:p>
        </p:txBody>
      </p:sp>
      <p:pic>
        <p:nvPicPr>
          <p:cNvPr id="1030" name="Picture 6" descr="http://patrimoine.recitus.qc.ca/illus/carte_monde.gif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536" y="4581128"/>
            <a:ext cx="3744416" cy="2060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150</Words>
  <Application>Microsoft Office PowerPoint</Application>
  <PresentationFormat>Affichage à l'écran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Fiche d’identité d’un reptile préhistorique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d’identité d’un reptile préhistorique</dc:title>
  <dc:creator>régis-icfp</dc:creator>
  <cp:lastModifiedBy>régis-icfp</cp:lastModifiedBy>
  <cp:revision>6</cp:revision>
  <dcterms:created xsi:type="dcterms:W3CDTF">2014-05-13T20:49:35Z</dcterms:created>
  <dcterms:modified xsi:type="dcterms:W3CDTF">2014-06-20T06:57:53Z</dcterms:modified>
</cp:coreProperties>
</file>