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5" r:id="rId2"/>
    <p:sldId id="264" r:id="rId3"/>
    <p:sldId id="256" r:id="rId4"/>
    <p:sldId id="263" r:id="rId5"/>
    <p:sldId id="266" r:id="rId6"/>
    <p:sldId id="268" r:id="rId7"/>
    <p:sldId id="267" r:id="rId8"/>
  </p:sldIdLst>
  <p:sldSz cx="7345363" cy="10440988"/>
  <p:notesSz cx="6735763" cy="9866313"/>
  <p:defaultTextStyle>
    <a:defPPr>
      <a:defRPr lang="fr-FR"/>
    </a:defPPr>
    <a:lvl1pPr marL="0" algn="l" defTabSz="1016356" rtl="0" eaLnBrk="1" latinLnBrk="0" hangingPunct="1">
      <a:defRPr sz="2000" kern="1200">
        <a:solidFill>
          <a:schemeClr val="tx1"/>
        </a:solidFill>
        <a:latin typeface="+mn-lt"/>
        <a:ea typeface="+mn-ea"/>
        <a:cs typeface="+mn-cs"/>
      </a:defRPr>
    </a:lvl1pPr>
    <a:lvl2pPr marL="508178" algn="l" defTabSz="1016356" rtl="0" eaLnBrk="1" latinLnBrk="0" hangingPunct="1">
      <a:defRPr sz="2000" kern="1200">
        <a:solidFill>
          <a:schemeClr val="tx1"/>
        </a:solidFill>
        <a:latin typeface="+mn-lt"/>
        <a:ea typeface="+mn-ea"/>
        <a:cs typeface="+mn-cs"/>
      </a:defRPr>
    </a:lvl2pPr>
    <a:lvl3pPr marL="1016356" algn="l" defTabSz="1016356" rtl="0" eaLnBrk="1" latinLnBrk="0" hangingPunct="1">
      <a:defRPr sz="2000" kern="1200">
        <a:solidFill>
          <a:schemeClr val="tx1"/>
        </a:solidFill>
        <a:latin typeface="+mn-lt"/>
        <a:ea typeface="+mn-ea"/>
        <a:cs typeface="+mn-cs"/>
      </a:defRPr>
    </a:lvl3pPr>
    <a:lvl4pPr marL="1524533" algn="l" defTabSz="1016356" rtl="0" eaLnBrk="1" latinLnBrk="0" hangingPunct="1">
      <a:defRPr sz="2000" kern="1200">
        <a:solidFill>
          <a:schemeClr val="tx1"/>
        </a:solidFill>
        <a:latin typeface="+mn-lt"/>
        <a:ea typeface="+mn-ea"/>
        <a:cs typeface="+mn-cs"/>
      </a:defRPr>
    </a:lvl4pPr>
    <a:lvl5pPr marL="2032711" algn="l" defTabSz="1016356" rtl="0" eaLnBrk="1" latinLnBrk="0" hangingPunct="1">
      <a:defRPr sz="2000" kern="1200">
        <a:solidFill>
          <a:schemeClr val="tx1"/>
        </a:solidFill>
        <a:latin typeface="+mn-lt"/>
        <a:ea typeface="+mn-ea"/>
        <a:cs typeface="+mn-cs"/>
      </a:defRPr>
    </a:lvl5pPr>
    <a:lvl6pPr marL="2540889" algn="l" defTabSz="1016356" rtl="0" eaLnBrk="1" latinLnBrk="0" hangingPunct="1">
      <a:defRPr sz="2000" kern="1200">
        <a:solidFill>
          <a:schemeClr val="tx1"/>
        </a:solidFill>
        <a:latin typeface="+mn-lt"/>
        <a:ea typeface="+mn-ea"/>
        <a:cs typeface="+mn-cs"/>
      </a:defRPr>
    </a:lvl6pPr>
    <a:lvl7pPr marL="3049067" algn="l" defTabSz="1016356" rtl="0" eaLnBrk="1" latinLnBrk="0" hangingPunct="1">
      <a:defRPr sz="2000" kern="1200">
        <a:solidFill>
          <a:schemeClr val="tx1"/>
        </a:solidFill>
        <a:latin typeface="+mn-lt"/>
        <a:ea typeface="+mn-ea"/>
        <a:cs typeface="+mn-cs"/>
      </a:defRPr>
    </a:lvl7pPr>
    <a:lvl8pPr marL="3557245" algn="l" defTabSz="1016356" rtl="0" eaLnBrk="1" latinLnBrk="0" hangingPunct="1">
      <a:defRPr sz="2000" kern="1200">
        <a:solidFill>
          <a:schemeClr val="tx1"/>
        </a:solidFill>
        <a:latin typeface="+mn-lt"/>
        <a:ea typeface="+mn-ea"/>
        <a:cs typeface="+mn-cs"/>
      </a:defRPr>
    </a:lvl8pPr>
    <a:lvl9pPr marL="4065422" algn="l" defTabSz="1016356"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89">
          <p15:clr>
            <a:srgbClr val="A4A3A4"/>
          </p15:clr>
        </p15:guide>
        <p15:guide id="2" pos="231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3FF"/>
    <a:srgbClr val="F2E5FF"/>
    <a:srgbClr val="F3F0F6"/>
    <a:srgbClr val="604A7B"/>
    <a:srgbClr val="CDF9FF"/>
    <a:srgbClr val="CCFFFF"/>
    <a:srgbClr val="CCECFF"/>
    <a:srgbClr val="007A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4434" autoAdjust="0"/>
  </p:normalViewPr>
  <p:slideViewPr>
    <p:cSldViewPr>
      <p:cViewPr>
        <p:scale>
          <a:sx n="100" d="100"/>
          <a:sy n="100" d="100"/>
        </p:scale>
        <p:origin x="173" y="-1690"/>
      </p:cViewPr>
      <p:guideLst>
        <p:guide orient="horz" pos="3289"/>
        <p:guide pos="2314"/>
      </p:guideLst>
    </p:cSldViewPr>
  </p:slideViewPr>
  <p:notesTextViewPr>
    <p:cViewPr>
      <p:scale>
        <a:sx n="1" d="1"/>
        <a:sy n="1" d="1"/>
      </p:scale>
      <p:origin x="0" y="0"/>
    </p:cViewPr>
  </p:notesTextViewPr>
  <p:notesViewPr>
    <p:cSldViewPr>
      <p:cViewPr varScale="1">
        <p:scale>
          <a:sx n="50" d="100"/>
          <a:sy n="50" d="100"/>
        </p:scale>
        <p:origin x="290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DE9C6831-DC9E-452E-A929-C2B284279061}" type="datetimeFigureOut">
              <a:rPr lang="fr-FR" smtClean="0"/>
              <a:t>09/03/2018</a:t>
            </a:fld>
            <a:endParaRPr lang="fr-FR"/>
          </a:p>
        </p:txBody>
      </p:sp>
      <p:sp>
        <p:nvSpPr>
          <p:cNvPr id="4" name="Espace réservé de l'image des diapositives 3"/>
          <p:cNvSpPr>
            <a:spLocks noGrp="1" noRot="1" noChangeAspect="1"/>
          </p:cNvSpPr>
          <p:nvPr>
            <p:ph type="sldImg" idx="2"/>
          </p:nvPr>
        </p:nvSpPr>
        <p:spPr>
          <a:xfrm>
            <a:off x="2066925" y="739775"/>
            <a:ext cx="2601913" cy="370046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1D6D6634-DA6D-4104-99B8-F466701FFF6B}" type="slidenum">
              <a:rPr lang="fr-FR" smtClean="0"/>
              <a:t>‹N°›</a:t>
            </a:fld>
            <a:endParaRPr lang="fr-FR"/>
          </a:p>
        </p:txBody>
      </p:sp>
    </p:spTree>
    <p:extLst>
      <p:ext uri="{BB962C8B-B14F-4D97-AF65-F5344CB8AC3E}">
        <p14:creationId xmlns:p14="http://schemas.microsoft.com/office/powerpoint/2010/main" val="1451734694"/>
      </p:ext>
    </p:extLst>
  </p:cSld>
  <p:clrMap bg1="lt1" tx1="dk1" bg2="lt2" tx2="dk2" accent1="accent1" accent2="accent2" accent3="accent3" accent4="accent4" accent5="accent5" accent6="accent6" hlink="hlink" folHlink="folHlink"/>
  <p:notesStyle>
    <a:lvl1pPr marL="0" algn="l" defTabSz="1016356" rtl="0" eaLnBrk="1" latinLnBrk="0" hangingPunct="1">
      <a:defRPr sz="1300" kern="1200">
        <a:solidFill>
          <a:schemeClr val="tx1"/>
        </a:solidFill>
        <a:latin typeface="+mn-lt"/>
        <a:ea typeface="+mn-ea"/>
        <a:cs typeface="+mn-cs"/>
      </a:defRPr>
    </a:lvl1pPr>
    <a:lvl2pPr marL="508178" algn="l" defTabSz="1016356" rtl="0" eaLnBrk="1" latinLnBrk="0" hangingPunct="1">
      <a:defRPr sz="1300" kern="1200">
        <a:solidFill>
          <a:schemeClr val="tx1"/>
        </a:solidFill>
        <a:latin typeface="+mn-lt"/>
        <a:ea typeface="+mn-ea"/>
        <a:cs typeface="+mn-cs"/>
      </a:defRPr>
    </a:lvl2pPr>
    <a:lvl3pPr marL="1016356" algn="l" defTabSz="1016356" rtl="0" eaLnBrk="1" latinLnBrk="0" hangingPunct="1">
      <a:defRPr sz="1300" kern="1200">
        <a:solidFill>
          <a:schemeClr val="tx1"/>
        </a:solidFill>
        <a:latin typeface="+mn-lt"/>
        <a:ea typeface="+mn-ea"/>
        <a:cs typeface="+mn-cs"/>
      </a:defRPr>
    </a:lvl3pPr>
    <a:lvl4pPr marL="1524533" algn="l" defTabSz="1016356" rtl="0" eaLnBrk="1" latinLnBrk="0" hangingPunct="1">
      <a:defRPr sz="1300" kern="1200">
        <a:solidFill>
          <a:schemeClr val="tx1"/>
        </a:solidFill>
        <a:latin typeface="+mn-lt"/>
        <a:ea typeface="+mn-ea"/>
        <a:cs typeface="+mn-cs"/>
      </a:defRPr>
    </a:lvl4pPr>
    <a:lvl5pPr marL="2032711" algn="l" defTabSz="1016356" rtl="0" eaLnBrk="1" latinLnBrk="0" hangingPunct="1">
      <a:defRPr sz="1300" kern="1200">
        <a:solidFill>
          <a:schemeClr val="tx1"/>
        </a:solidFill>
        <a:latin typeface="+mn-lt"/>
        <a:ea typeface="+mn-ea"/>
        <a:cs typeface="+mn-cs"/>
      </a:defRPr>
    </a:lvl5pPr>
    <a:lvl6pPr marL="2540889" algn="l" defTabSz="1016356" rtl="0" eaLnBrk="1" latinLnBrk="0" hangingPunct="1">
      <a:defRPr sz="1300" kern="1200">
        <a:solidFill>
          <a:schemeClr val="tx1"/>
        </a:solidFill>
        <a:latin typeface="+mn-lt"/>
        <a:ea typeface="+mn-ea"/>
        <a:cs typeface="+mn-cs"/>
      </a:defRPr>
    </a:lvl6pPr>
    <a:lvl7pPr marL="3049067" algn="l" defTabSz="1016356" rtl="0" eaLnBrk="1" latinLnBrk="0" hangingPunct="1">
      <a:defRPr sz="1300" kern="1200">
        <a:solidFill>
          <a:schemeClr val="tx1"/>
        </a:solidFill>
        <a:latin typeface="+mn-lt"/>
        <a:ea typeface="+mn-ea"/>
        <a:cs typeface="+mn-cs"/>
      </a:defRPr>
    </a:lvl7pPr>
    <a:lvl8pPr marL="3557245" algn="l" defTabSz="1016356" rtl="0" eaLnBrk="1" latinLnBrk="0" hangingPunct="1">
      <a:defRPr sz="1300" kern="1200">
        <a:solidFill>
          <a:schemeClr val="tx1"/>
        </a:solidFill>
        <a:latin typeface="+mn-lt"/>
        <a:ea typeface="+mn-ea"/>
        <a:cs typeface="+mn-cs"/>
      </a:defRPr>
    </a:lvl8pPr>
    <a:lvl9pPr marL="4065422" algn="l" defTabSz="1016356"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6D6634-DA6D-4104-99B8-F466701FFF6B}" type="slidenum">
              <a:rPr lang="fr-FR" smtClean="0"/>
              <a:t>1</a:t>
            </a:fld>
            <a:endParaRPr lang="fr-FR"/>
          </a:p>
        </p:txBody>
      </p:sp>
    </p:spTree>
    <p:extLst>
      <p:ext uri="{BB962C8B-B14F-4D97-AF65-F5344CB8AC3E}">
        <p14:creationId xmlns:p14="http://schemas.microsoft.com/office/powerpoint/2010/main" val="209629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6D6634-DA6D-4104-99B8-F466701FFF6B}" type="slidenum">
              <a:rPr lang="fr-FR" smtClean="0"/>
              <a:t>2</a:t>
            </a:fld>
            <a:endParaRPr lang="fr-FR"/>
          </a:p>
        </p:txBody>
      </p:sp>
    </p:spTree>
    <p:extLst>
      <p:ext uri="{BB962C8B-B14F-4D97-AF65-F5344CB8AC3E}">
        <p14:creationId xmlns:p14="http://schemas.microsoft.com/office/powerpoint/2010/main" val="1232662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6D6634-DA6D-4104-99B8-F466701FFF6B}" type="slidenum">
              <a:rPr lang="fr-FR" smtClean="0"/>
              <a:t>3</a:t>
            </a:fld>
            <a:endParaRPr lang="fr-FR"/>
          </a:p>
        </p:txBody>
      </p:sp>
    </p:spTree>
    <p:extLst>
      <p:ext uri="{BB962C8B-B14F-4D97-AF65-F5344CB8AC3E}">
        <p14:creationId xmlns:p14="http://schemas.microsoft.com/office/powerpoint/2010/main" val="2764500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6D6634-DA6D-4104-99B8-F466701FFF6B}" type="slidenum">
              <a:rPr lang="fr-FR" smtClean="0"/>
              <a:t>4</a:t>
            </a:fld>
            <a:endParaRPr lang="fr-FR"/>
          </a:p>
        </p:txBody>
      </p:sp>
    </p:spTree>
    <p:extLst>
      <p:ext uri="{BB962C8B-B14F-4D97-AF65-F5344CB8AC3E}">
        <p14:creationId xmlns:p14="http://schemas.microsoft.com/office/powerpoint/2010/main" val="4046095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6D6634-DA6D-4104-99B8-F466701FFF6B}" type="slidenum">
              <a:rPr lang="fr-FR" smtClean="0"/>
              <a:t>5</a:t>
            </a:fld>
            <a:endParaRPr lang="fr-FR"/>
          </a:p>
        </p:txBody>
      </p:sp>
    </p:spTree>
    <p:extLst>
      <p:ext uri="{BB962C8B-B14F-4D97-AF65-F5344CB8AC3E}">
        <p14:creationId xmlns:p14="http://schemas.microsoft.com/office/powerpoint/2010/main" val="3575746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6D6634-DA6D-4104-99B8-F466701FFF6B}" type="slidenum">
              <a:rPr lang="fr-FR" smtClean="0"/>
              <a:t>6</a:t>
            </a:fld>
            <a:endParaRPr lang="fr-FR"/>
          </a:p>
        </p:txBody>
      </p:sp>
    </p:spTree>
    <p:extLst>
      <p:ext uri="{BB962C8B-B14F-4D97-AF65-F5344CB8AC3E}">
        <p14:creationId xmlns:p14="http://schemas.microsoft.com/office/powerpoint/2010/main" val="3307776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6D6634-DA6D-4104-99B8-F466701FFF6B}" type="slidenum">
              <a:rPr lang="fr-FR" smtClean="0"/>
              <a:t>7</a:t>
            </a:fld>
            <a:endParaRPr lang="fr-FR"/>
          </a:p>
        </p:txBody>
      </p:sp>
    </p:spTree>
    <p:extLst>
      <p:ext uri="{BB962C8B-B14F-4D97-AF65-F5344CB8AC3E}">
        <p14:creationId xmlns:p14="http://schemas.microsoft.com/office/powerpoint/2010/main" val="3501885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50902" y="3243476"/>
            <a:ext cx="6243559" cy="2238045"/>
          </a:xfrm>
        </p:spPr>
        <p:txBody>
          <a:bodyPr/>
          <a:lstStyle/>
          <a:p>
            <a:r>
              <a:rPr lang="fr-FR"/>
              <a:t>Modifiez le style du titre</a:t>
            </a:r>
          </a:p>
        </p:txBody>
      </p:sp>
      <p:sp>
        <p:nvSpPr>
          <p:cNvPr id="3" name="Sous-titre 2"/>
          <p:cNvSpPr>
            <a:spLocks noGrp="1"/>
          </p:cNvSpPr>
          <p:nvPr>
            <p:ph type="subTitle" idx="1"/>
          </p:nvPr>
        </p:nvSpPr>
        <p:spPr>
          <a:xfrm>
            <a:off x="1101805" y="5916560"/>
            <a:ext cx="5141754" cy="2668252"/>
          </a:xfrm>
        </p:spPr>
        <p:txBody>
          <a:bodyPr/>
          <a:lstStyle>
            <a:lvl1pPr marL="0" indent="0" algn="ctr">
              <a:buNone/>
              <a:defRPr>
                <a:solidFill>
                  <a:schemeClr val="tx1">
                    <a:tint val="75000"/>
                  </a:schemeClr>
                </a:solidFill>
              </a:defRPr>
            </a:lvl1pPr>
            <a:lvl2pPr marL="508178" indent="0" algn="ctr">
              <a:buNone/>
              <a:defRPr>
                <a:solidFill>
                  <a:schemeClr val="tx1">
                    <a:tint val="75000"/>
                  </a:schemeClr>
                </a:solidFill>
              </a:defRPr>
            </a:lvl2pPr>
            <a:lvl3pPr marL="1016356" indent="0" algn="ctr">
              <a:buNone/>
              <a:defRPr>
                <a:solidFill>
                  <a:schemeClr val="tx1">
                    <a:tint val="75000"/>
                  </a:schemeClr>
                </a:solidFill>
              </a:defRPr>
            </a:lvl3pPr>
            <a:lvl4pPr marL="1524533" indent="0" algn="ctr">
              <a:buNone/>
              <a:defRPr>
                <a:solidFill>
                  <a:schemeClr val="tx1">
                    <a:tint val="75000"/>
                  </a:schemeClr>
                </a:solidFill>
              </a:defRPr>
            </a:lvl4pPr>
            <a:lvl5pPr marL="2032711" indent="0" algn="ctr">
              <a:buNone/>
              <a:defRPr>
                <a:solidFill>
                  <a:schemeClr val="tx1">
                    <a:tint val="75000"/>
                  </a:schemeClr>
                </a:solidFill>
              </a:defRPr>
            </a:lvl5pPr>
            <a:lvl6pPr marL="2540889" indent="0" algn="ctr">
              <a:buNone/>
              <a:defRPr>
                <a:solidFill>
                  <a:schemeClr val="tx1">
                    <a:tint val="75000"/>
                  </a:schemeClr>
                </a:solidFill>
              </a:defRPr>
            </a:lvl6pPr>
            <a:lvl7pPr marL="3049067" indent="0" algn="ctr">
              <a:buNone/>
              <a:defRPr>
                <a:solidFill>
                  <a:schemeClr val="tx1">
                    <a:tint val="75000"/>
                  </a:schemeClr>
                </a:solidFill>
              </a:defRPr>
            </a:lvl7pPr>
            <a:lvl8pPr marL="3557245" indent="0" algn="ctr">
              <a:buNone/>
              <a:defRPr>
                <a:solidFill>
                  <a:schemeClr val="tx1">
                    <a:tint val="75000"/>
                  </a:schemeClr>
                </a:solidFill>
              </a:defRPr>
            </a:lvl8pPr>
            <a:lvl9pPr marL="4065422"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9D46EECC-1494-4A94-92E8-2069CFE9F7B8}" type="datetimeFigureOut">
              <a:rPr lang="fr-FR" smtClean="0"/>
              <a:t>09/03/2018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952417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D46EECC-1494-4A94-92E8-2069CFE9F7B8}" type="datetimeFigureOut">
              <a:rPr lang="fr-FR" smtClean="0"/>
              <a:t>09/03/2018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4260469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994040" y="558304"/>
            <a:ext cx="1239531" cy="11876624"/>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275452" y="558304"/>
            <a:ext cx="3596168" cy="118766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D46EECC-1494-4A94-92E8-2069CFE9F7B8}" type="datetimeFigureOut">
              <a:rPr lang="fr-FR" smtClean="0"/>
              <a:t>09/03/2018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112063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D46EECC-1494-4A94-92E8-2069CFE9F7B8}" type="datetimeFigureOut">
              <a:rPr lang="fr-FR" smtClean="0"/>
              <a:t>09/03/2018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169057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80233" y="6709302"/>
            <a:ext cx="6243559" cy="2073696"/>
          </a:xfrm>
        </p:spPr>
        <p:txBody>
          <a:bodyPr anchor="t"/>
          <a:lstStyle>
            <a:lvl1pPr algn="l">
              <a:defRPr sz="4400" b="1" cap="all"/>
            </a:lvl1pPr>
          </a:lstStyle>
          <a:p>
            <a:r>
              <a:rPr lang="fr-FR"/>
              <a:t>Modifiez le style du titre</a:t>
            </a:r>
          </a:p>
        </p:txBody>
      </p:sp>
      <p:sp>
        <p:nvSpPr>
          <p:cNvPr id="3" name="Espace réservé du texte 2"/>
          <p:cNvSpPr>
            <a:spLocks noGrp="1"/>
          </p:cNvSpPr>
          <p:nvPr>
            <p:ph type="body" idx="1"/>
          </p:nvPr>
        </p:nvSpPr>
        <p:spPr>
          <a:xfrm>
            <a:off x="580233" y="4425338"/>
            <a:ext cx="6243559" cy="2283965"/>
          </a:xfrm>
        </p:spPr>
        <p:txBody>
          <a:bodyPr anchor="b"/>
          <a:lstStyle>
            <a:lvl1pPr marL="0" indent="0">
              <a:buNone/>
              <a:defRPr sz="2200">
                <a:solidFill>
                  <a:schemeClr val="tx1">
                    <a:tint val="75000"/>
                  </a:schemeClr>
                </a:solidFill>
              </a:defRPr>
            </a:lvl1pPr>
            <a:lvl2pPr marL="508178" indent="0">
              <a:buNone/>
              <a:defRPr sz="2000">
                <a:solidFill>
                  <a:schemeClr val="tx1">
                    <a:tint val="75000"/>
                  </a:schemeClr>
                </a:solidFill>
              </a:defRPr>
            </a:lvl2pPr>
            <a:lvl3pPr marL="1016356" indent="0">
              <a:buNone/>
              <a:defRPr sz="1800">
                <a:solidFill>
                  <a:schemeClr val="tx1">
                    <a:tint val="75000"/>
                  </a:schemeClr>
                </a:solidFill>
              </a:defRPr>
            </a:lvl3pPr>
            <a:lvl4pPr marL="1524533" indent="0">
              <a:buNone/>
              <a:defRPr sz="1600">
                <a:solidFill>
                  <a:schemeClr val="tx1">
                    <a:tint val="75000"/>
                  </a:schemeClr>
                </a:solidFill>
              </a:defRPr>
            </a:lvl4pPr>
            <a:lvl5pPr marL="2032711" indent="0">
              <a:buNone/>
              <a:defRPr sz="1600">
                <a:solidFill>
                  <a:schemeClr val="tx1">
                    <a:tint val="75000"/>
                  </a:schemeClr>
                </a:solidFill>
              </a:defRPr>
            </a:lvl5pPr>
            <a:lvl6pPr marL="2540889" indent="0">
              <a:buNone/>
              <a:defRPr sz="1600">
                <a:solidFill>
                  <a:schemeClr val="tx1">
                    <a:tint val="75000"/>
                  </a:schemeClr>
                </a:solidFill>
              </a:defRPr>
            </a:lvl6pPr>
            <a:lvl7pPr marL="3049067" indent="0">
              <a:buNone/>
              <a:defRPr sz="1600">
                <a:solidFill>
                  <a:schemeClr val="tx1">
                    <a:tint val="75000"/>
                  </a:schemeClr>
                </a:solidFill>
              </a:defRPr>
            </a:lvl7pPr>
            <a:lvl8pPr marL="3557245" indent="0">
              <a:buNone/>
              <a:defRPr sz="1600">
                <a:solidFill>
                  <a:schemeClr val="tx1">
                    <a:tint val="75000"/>
                  </a:schemeClr>
                </a:solidFill>
              </a:defRPr>
            </a:lvl8pPr>
            <a:lvl9pPr marL="4065422"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9D46EECC-1494-4A94-92E8-2069CFE9F7B8}" type="datetimeFigureOut">
              <a:rPr lang="fr-FR" smtClean="0"/>
              <a:t>09/03/2018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272515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275451" y="3248308"/>
            <a:ext cx="2417849" cy="918662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2815723" y="3248308"/>
            <a:ext cx="2417849" cy="918662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D46EECC-1494-4A94-92E8-2069CFE9F7B8}" type="datetimeFigureOut">
              <a:rPr lang="fr-FR" smtClean="0"/>
              <a:t>09/03/2018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3914841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67268" y="418123"/>
            <a:ext cx="6610827" cy="1740165"/>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367269" y="2337138"/>
            <a:ext cx="3245478" cy="974008"/>
          </a:xfrm>
        </p:spPr>
        <p:txBody>
          <a:bodyPr anchor="b"/>
          <a:lstStyle>
            <a:lvl1pPr marL="0" indent="0">
              <a:buNone/>
              <a:defRPr sz="2700" b="1"/>
            </a:lvl1pPr>
            <a:lvl2pPr marL="508178" indent="0">
              <a:buNone/>
              <a:defRPr sz="2200" b="1"/>
            </a:lvl2pPr>
            <a:lvl3pPr marL="1016356" indent="0">
              <a:buNone/>
              <a:defRPr sz="2000" b="1"/>
            </a:lvl3pPr>
            <a:lvl4pPr marL="1524533" indent="0">
              <a:buNone/>
              <a:defRPr sz="1800" b="1"/>
            </a:lvl4pPr>
            <a:lvl5pPr marL="2032711" indent="0">
              <a:buNone/>
              <a:defRPr sz="1800" b="1"/>
            </a:lvl5pPr>
            <a:lvl6pPr marL="2540889" indent="0">
              <a:buNone/>
              <a:defRPr sz="1800" b="1"/>
            </a:lvl6pPr>
            <a:lvl7pPr marL="3049067" indent="0">
              <a:buNone/>
              <a:defRPr sz="1800" b="1"/>
            </a:lvl7pPr>
            <a:lvl8pPr marL="3557245" indent="0">
              <a:buNone/>
              <a:defRPr sz="1800" b="1"/>
            </a:lvl8pPr>
            <a:lvl9pPr marL="4065422" indent="0">
              <a:buNone/>
              <a:defRPr sz="1800" b="1"/>
            </a:lvl9pPr>
          </a:lstStyle>
          <a:p>
            <a:pPr lvl="0"/>
            <a:r>
              <a:rPr lang="fr-FR"/>
              <a:t>Modifiez les styles du texte du masque</a:t>
            </a:r>
          </a:p>
        </p:txBody>
      </p:sp>
      <p:sp>
        <p:nvSpPr>
          <p:cNvPr id="4" name="Espace réservé du contenu 3"/>
          <p:cNvSpPr>
            <a:spLocks noGrp="1"/>
          </p:cNvSpPr>
          <p:nvPr>
            <p:ph sz="half" idx="2"/>
          </p:nvPr>
        </p:nvSpPr>
        <p:spPr>
          <a:xfrm>
            <a:off x="367269" y="3311146"/>
            <a:ext cx="3245478" cy="6015653"/>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731343" y="2337138"/>
            <a:ext cx="3246752" cy="974008"/>
          </a:xfrm>
        </p:spPr>
        <p:txBody>
          <a:bodyPr anchor="b"/>
          <a:lstStyle>
            <a:lvl1pPr marL="0" indent="0">
              <a:buNone/>
              <a:defRPr sz="2700" b="1"/>
            </a:lvl1pPr>
            <a:lvl2pPr marL="508178" indent="0">
              <a:buNone/>
              <a:defRPr sz="2200" b="1"/>
            </a:lvl2pPr>
            <a:lvl3pPr marL="1016356" indent="0">
              <a:buNone/>
              <a:defRPr sz="2000" b="1"/>
            </a:lvl3pPr>
            <a:lvl4pPr marL="1524533" indent="0">
              <a:buNone/>
              <a:defRPr sz="1800" b="1"/>
            </a:lvl4pPr>
            <a:lvl5pPr marL="2032711" indent="0">
              <a:buNone/>
              <a:defRPr sz="1800" b="1"/>
            </a:lvl5pPr>
            <a:lvl6pPr marL="2540889" indent="0">
              <a:buNone/>
              <a:defRPr sz="1800" b="1"/>
            </a:lvl6pPr>
            <a:lvl7pPr marL="3049067" indent="0">
              <a:buNone/>
              <a:defRPr sz="1800" b="1"/>
            </a:lvl7pPr>
            <a:lvl8pPr marL="3557245" indent="0">
              <a:buNone/>
              <a:defRPr sz="1800" b="1"/>
            </a:lvl8pPr>
            <a:lvl9pPr marL="4065422" indent="0">
              <a:buNone/>
              <a:defRPr sz="1800" b="1"/>
            </a:lvl9pPr>
          </a:lstStyle>
          <a:p>
            <a:pPr lvl="0"/>
            <a:r>
              <a:rPr lang="fr-FR"/>
              <a:t>Modifiez les styles du texte du masque</a:t>
            </a:r>
          </a:p>
        </p:txBody>
      </p:sp>
      <p:sp>
        <p:nvSpPr>
          <p:cNvPr id="6" name="Espace réservé du contenu 5"/>
          <p:cNvSpPr>
            <a:spLocks noGrp="1"/>
          </p:cNvSpPr>
          <p:nvPr>
            <p:ph sz="quarter" idx="4"/>
          </p:nvPr>
        </p:nvSpPr>
        <p:spPr>
          <a:xfrm>
            <a:off x="3731343" y="3311146"/>
            <a:ext cx="3246752" cy="6015653"/>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D46EECC-1494-4A94-92E8-2069CFE9F7B8}" type="datetimeFigureOut">
              <a:rPr lang="fr-FR" smtClean="0"/>
              <a:t>09/03/2018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271632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D46EECC-1494-4A94-92E8-2069CFE9F7B8}" type="datetimeFigureOut">
              <a:rPr lang="fr-FR" smtClean="0"/>
              <a:t>09/03/2018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2728504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D46EECC-1494-4A94-92E8-2069CFE9F7B8}" type="datetimeFigureOut">
              <a:rPr lang="fr-FR" smtClean="0"/>
              <a:t>09/03/2018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1790196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67269" y="415707"/>
            <a:ext cx="2416574" cy="1769167"/>
          </a:xfrm>
        </p:spPr>
        <p:txBody>
          <a:bodyPr anchor="b"/>
          <a:lstStyle>
            <a:lvl1pPr algn="l">
              <a:defRPr sz="2200" b="1"/>
            </a:lvl1pPr>
          </a:lstStyle>
          <a:p>
            <a:r>
              <a:rPr lang="fr-FR"/>
              <a:t>Modifiez le style du titre</a:t>
            </a:r>
          </a:p>
        </p:txBody>
      </p:sp>
      <p:sp>
        <p:nvSpPr>
          <p:cNvPr id="3" name="Espace réservé du contenu 2"/>
          <p:cNvSpPr>
            <a:spLocks noGrp="1"/>
          </p:cNvSpPr>
          <p:nvPr>
            <p:ph idx="1"/>
          </p:nvPr>
        </p:nvSpPr>
        <p:spPr>
          <a:xfrm>
            <a:off x="2871833" y="415707"/>
            <a:ext cx="4106262" cy="8911094"/>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67269" y="2184874"/>
            <a:ext cx="2416574" cy="7141927"/>
          </a:xfrm>
        </p:spPr>
        <p:txBody>
          <a:bodyPr/>
          <a:lstStyle>
            <a:lvl1pPr marL="0" indent="0">
              <a:buNone/>
              <a:defRPr sz="1600"/>
            </a:lvl1pPr>
            <a:lvl2pPr marL="508178" indent="0">
              <a:buNone/>
              <a:defRPr sz="1300"/>
            </a:lvl2pPr>
            <a:lvl3pPr marL="1016356" indent="0">
              <a:buNone/>
              <a:defRPr sz="1100"/>
            </a:lvl3pPr>
            <a:lvl4pPr marL="1524533" indent="0">
              <a:buNone/>
              <a:defRPr sz="1000"/>
            </a:lvl4pPr>
            <a:lvl5pPr marL="2032711" indent="0">
              <a:buNone/>
              <a:defRPr sz="1000"/>
            </a:lvl5pPr>
            <a:lvl6pPr marL="2540889" indent="0">
              <a:buNone/>
              <a:defRPr sz="1000"/>
            </a:lvl6pPr>
            <a:lvl7pPr marL="3049067" indent="0">
              <a:buNone/>
              <a:defRPr sz="1000"/>
            </a:lvl7pPr>
            <a:lvl8pPr marL="3557245" indent="0">
              <a:buNone/>
              <a:defRPr sz="1000"/>
            </a:lvl8pPr>
            <a:lvl9pPr marL="4065422"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D46EECC-1494-4A94-92E8-2069CFE9F7B8}" type="datetimeFigureOut">
              <a:rPr lang="fr-FR" smtClean="0"/>
              <a:t>09/03/2018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3208476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39742" y="7308692"/>
            <a:ext cx="4407218" cy="862833"/>
          </a:xfrm>
        </p:spPr>
        <p:txBody>
          <a:bodyPr anchor="b"/>
          <a:lstStyle>
            <a:lvl1pPr algn="l">
              <a:defRPr sz="2200" b="1"/>
            </a:lvl1pPr>
          </a:lstStyle>
          <a:p>
            <a:r>
              <a:rPr lang="fr-FR"/>
              <a:t>Modifiez le style du titre</a:t>
            </a:r>
          </a:p>
        </p:txBody>
      </p:sp>
      <p:sp>
        <p:nvSpPr>
          <p:cNvPr id="3" name="Espace réservé pour une image  2"/>
          <p:cNvSpPr>
            <a:spLocks noGrp="1"/>
          </p:cNvSpPr>
          <p:nvPr>
            <p:ph type="pic" idx="1"/>
          </p:nvPr>
        </p:nvSpPr>
        <p:spPr>
          <a:xfrm>
            <a:off x="1439742" y="932921"/>
            <a:ext cx="4407218" cy="6264593"/>
          </a:xfrm>
        </p:spPr>
        <p:txBody>
          <a:bodyPr/>
          <a:lstStyle>
            <a:lvl1pPr marL="0" indent="0">
              <a:buNone/>
              <a:defRPr sz="3600"/>
            </a:lvl1pPr>
            <a:lvl2pPr marL="508178" indent="0">
              <a:buNone/>
              <a:defRPr sz="3100"/>
            </a:lvl2pPr>
            <a:lvl3pPr marL="1016356" indent="0">
              <a:buNone/>
              <a:defRPr sz="2700"/>
            </a:lvl3pPr>
            <a:lvl4pPr marL="1524533" indent="0">
              <a:buNone/>
              <a:defRPr sz="2200"/>
            </a:lvl4pPr>
            <a:lvl5pPr marL="2032711" indent="0">
              <a:buNone/>
              <a:defRPr sz="2200"/>
            </a:lvl5pPr>
            <a:lvl6pPr marL="2540889" indent="0">
              <a:buNone/>
              <a:defRPr sz="2200"/>
            </a:lvl6pPr>
            <a:lvl7pPr marL="3049067" indent="0">
              <a:buNone/>
              <a:defRPr sz="2200"/>
            </a:lvl7pPr>
            <a:lvl8pPr marL="3557245" indent="0">
              <a:buNone/>
              <a:defRPr sz="2200"/>
            </a:lvl8pPr>
            <a:lvl9pPr marL="4065422" indent="0">
              <a:buNone/>
              <a:defRPr sz="2200"/>
            </a:lvl9pPr>
          </a:lstStyle>
          <a:p>
            <a:endParaRPr lang="fr-FR"/>
          </a:p>
        </p:txBody>
      </p:sp>
      <p:sp>
        <p:nvSpPr>
          <p:cNvPr id="4" name="Espace réservé du texte 3"/>
          <p:cNvSpPr>
            <a:spLocks noGrp="1"/>
          </p:cNvSpPr>
          <p:nvPr>
            <p:ph type="body" sz="half" idx="2"/>
          </p:nvPr>
        </p:nvSpPr>
        <p:spPr>
          <a:xfrm>
            <a:off x="1439742" y="8171525"/>
            <a:ext cx="4407218" cy="1225365"/>
          </a:xfrm>
        </p:spPr>
        <p:txBody>
          <a:bodyPr/>
          <a:lstStyle>
            <a:lvl1pPr marL="0" indent="0">
              <a:buNone/>
              <a:defRPr sz="1600"/>
            </a:lvl1pPr>
            <a:lvl2pPr marL="508178" indent="0">
              <a:buNone/>
              <a:defRPr sz="1300"/>
            </a:lvl2pPr>
            <a:lvl3pPr marL="1016356" indent="0">
              <a:buNone/>
              <a:defRPr sz="1100"/>
            </a:lvl3pPr>
            <a:lvl4pPr marL="1524533" indent="0">
              <a:buNone/>
              <a:defRPr sz="1000"/>
            </a:lvl4pPr>
            <a:lvl5pPr marL="2032711" indent="0">
              <a:buNone/>
              <a:defRPr sz="1000"/>
            </a:lvl5pPr>
            <a:lvl6pPr marL="2540889" indent="0">
              <a:buNone/>
              <a:defRPr sz="1000"/>
            </a:lvl6pPr>
            <a:lvl7pPr marL="3049067" indent="0">
              <a:buNone/>
              <a:defRPr sz="1000"/>
            </a:lvl7pPr>
            <a:lvl8pPr marL="3557245" indent="0">
              <a:buNone/>
              <a:defRPr sz="1000"/>
            </a:lvl8pPr>
            <a:lvl9pPr marL="4065422"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D46EECC-1494-4A94-92E8-2069CFE9F7B8}" type="datetimeFigureOut">
              <a:rPr lang="fr-FR" smtClean="0"/>
              <a:t>09/03/2018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3182478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67268" y="418123"/>
            <a:ext cx="6610827" cy="1740165"/>
          </a:xfrm>
          <a:prstGeom prst="rect">
            <a:avLst/>
          </a:prstGeom>
        </p:spPr>
        <p:txBody>
          <a:bodyPr vert="horz" lIns="101636" tIns="50818" rIns="101636" bIns="50818" rtlCol="0" anchor="ctr">
            <a:normAutofit/>
          </a:bodyPr>
          <a:lstStyle/>
          <a:p>
            <a:r>
              <a:rPr lang="fr-FR"/>
              <a:t>Modifiez le style du titre</a:t>
            </a:r>
          </a:p>
        </p:txBody>
      </p:sp>
      <p:sp>
        <p:nvSpPr>
          <p:cNvPr id="3" name="Espace réservé du texte 2"/>
          <p:cNvSpPr>
            <a:spLocks noGrp="1"/>
          </p:cNvSpPr>
          <p:nvPr>
            <p:ph type="body" idx="1"/>
          </p:nvPr>
        </p:nvSpPr>
        <p:spPr>
          <a:xfrm>
            <a:off x="367268" y="2436232"/>
            <a:ext cx="6610827" cy="6890569"/>
          </a:xfrm>
          <a:prstGeom prst="rect">
            <a:avLst/>
          </a:prstGeom>
        </p:spPr>
        <p:txBody>
          <a:bodyPr vert="horz" lIns="101636" tIns="50818" rIns="101636" bIns="50818"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367268" y="9677250"/>
            <a:ext cx="1713918" cy="555886"/>
          </a:xfrm>
          <a:prstGeom prst="rect">
            <a:avLst/>
          </a:prstGeom>
        </p:spPr>
        <p:txBody>
          <a:bodyPr vert="horz" lIns="101636" tIns="50818" rIns="101636" bIns="50818" rtlCol="0" anchor="ctr"/>
          <a:lstStyle>
            <a:lvl1pPr algn="l">
              <a:defRPr sz="1300">
                <a:solidFill>
                  <a:schemeClr val="tx1">
                    <a:tint val="75000"/>
                  </a:schemeClr>
                </a:solidFill>
              </a:defRPr>
            </a:lvl1pPr>
          </a:lstStyle>
          <a:p>
            <a:fld id="{9D46EECC-1494-4A94-92E8-2069CFE9F7B8}" type="datetimeFigureOut">
              <a:rPr lang="fr-FR" smtClean="0"/>
              <a:t>09/03/2018</a:t>
            </a:fld>
            <a:endParaRPr lang="fr-FR"/>
          </a:p>
        </p:txBody>
      </p:sp>
      <p:sp>
        <p:nvSpPr>
          <p:cNvPr id="5" name="Espace réservé du pied de page 4"/>
          <p:cNvSpPr>
            <a:spLocks noGrp="1"/>
          </p:cNvSpPr>
          <p:nvPr>
            <p:ph type="ftr" sz="quarter" idx="3"/>
          </p:nvPr>
        </p:nvSpPr>
        <p:spPr>
          <a:xfrm>
            <a:off x="2509666" y="9677250"/>
            <a:ext cx="2326032" cy="555886"/>
          </a:xfrm>
          <a:prstGeom prst="rect">
            <a:avLst/>
          </a:prstGeom>
        </p:spPr>
        <p:txBody>
          <a:bodyPr vert="horz" lIns="101636" tIns="50818" rIns="101636" bIns="50818" rtlCol="0" anchor="ctr"/>
          <a:lstStyle>
            <a:lvl1pPr algn="ctr">
              <a:defRPr sz="13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5264177" y="9677250"/>
            <a:ext cx="1713918" cy="555886"/>
          </a:xfrm>
          <a:prstGeom prst="rect">
            <a:avLst/>
          </a:prstGeom>
        </p:spPr>
        <p:txBody>
          <a:bodyPr vert="horz" lIns="101636" tIns="50818" rIns="101636" bIns="50818" rtlCol="0" anchor="ctr"/>
          <a:lstStyle>
            <a:lvl1pPr algn="r">
              <a:defRPr sz="1300">
                <a:solidFill>
                  <a:schemeClr val="tx1">
                    <a:tint val="75000"/>
                  </a:schemeClr>
                </a:solidFill>
              </a:defRPr>
            </a:lvl1pPr>
          </a:lstStyle>
          <a:p>
            <a:fld id="{48850114-9B54-42E1-8BFB-F6F5E837C16F}" type="slidenum">
              <a:rPr lang="fr-FR" smtClean="0"/>
              <a:t>‹N°›</a:t>
            </a:fld>
            <a:endParaRPr lang="fr-FR"/>
          </a:p>
        </p:txBody>
      </p:sp>
    </p:spTree>
    <p:extLst>
      <p:ext uri="{BB962C8B-B14F-4D97-AF65-F5344CB8AC3E}">
        <p14:creationId xmlns:p14="http://schemas.microsoft.com/office/powerpoint/2010/main" val="3109199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6356" rtl="0" eaLnBrk="1" latinLnBrk="0" hangingPunct="1">
        <a:spcBef>
          <a:spcPct val="0"/>
        </a:spcBef>
        <a:buNone/>
        <a:defRPr sz="4900" kern="1200">
          <a:solidFill>
            <a:schemeClr val="tx1"/>
          </a:solidFill>
          <a:latin typeface="+mj-lt"/>
          <a:ea typeface="+mj-ea"/>
          <a:cs typeface="+mj-cs"/>
        </a:defRPr>
      </a:lvl1pPr>
    </p:titleStyle>
    <p:bodyStyle>
      <a:lvl1pPr marL="381133" indent="-381133" algn="l" defTabSz="1016356"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5789" indent="-317611" algn="l" defTabSz="1016356"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0445" indent="-254089" algn="l" defTabSz="10163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78622"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86800"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94978"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03156"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1334"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19511"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fr-FR"/>
      </a:defPPr>
      <a:lvl1pPr marL="0" algn="l" defTabSz="1016356" rtl="0" eaLnBrk="1" latinLnBrk="0" hangingPunct="1">
        <a:defRPr sz="2000" kern="1200">
          <a:solidFill>
            <a:schemeClr val="tx1"/>
          </a:solidFill>
          <a:latin typeface="+mn-lt"/>
          <a:ea typeface="+mn-ea"/>
          <a:cs typeface="+mn-cs"/>
        </a:defRPr>
      </a:lvl1pPr>
      <a:lvl2pPr marL="508178" algn="l" defTabSz="1016356" rtl="0" eaLnBrk="1" latinLnBrk="0" hangingPunct="1">
        <a:defRPr sz="2000" kern="1200">
          <a:solidFill>
            <a:schemeClr val="tx1"/>
          </a:solidFill>
          <a:latin typeface="+mn-lt"/>
          <a:ea typeface="+mn-ea"/>
          <a:cs typeface="+mn-cs"/>
        </a:defRPr>
      </a:lvl2pPr>
      <a:lvl3pPr marL="1016356" algn="l" defTabSz="1016356" rtl="0" eaLnBrk="1" latinLnBrk="0" hangingPunct="1">
        <a:defRPr sz="2000" kern="1200">
          <a:solidFill>
            <a:schemeClr val="tx1"/>
          </a:solidFill>
          <a:latin typeface="+mn-lt"/>
          <a:ea typeface="+mn-ea"/>
          <a:cs typeface="+mn-cs"/>
        </a:defRPr>
      </a:lvl3pPr>
      <a:lvl4pPr marL="1524533" algn="l" defTabSz="1016356" rtl="0" eaLnBrk="1" latinLnBrk="0" hangingPunct="1">
        <a:defRPr sz="2000" kern="1200">
          <a:solidFill>
            <a:schemeClr val="tx1"/>
          </a:solidFill>
          <a:latin typeface="+mn-lt"/>
          <a:ea typeface="+mn-ea"/>
          <a:cs typeface="+mn-cs"/>
        </a:defRPr>
      </a:lvl4pPr>
      <a:lvl5pPr marL="2032711" algn="l" defTabSz="1016356" rtl="0" eaLnBrk="1" latinLnBrk="0" hangingPunct="1">
        <a:defRPr sz="2000" kern="1200">
          <a:solidFill>
            <a:schemeClr val="tx1"/>
          </a:solidFill>
          <a:latin typeface="+mn-lt"/>
          <a:ea typeface="+mn-ea"/>
          <a:cs typeface="+mn-cs"/>
        </a:defRPr>
      </a:lvl5pPr>
      <a:lvl6pPr marL="2540889" algn="l" defTabSz="1016356" rtl="0" eaLnBrk="1" latinLnBrk="0" hangingPunct="1">
        <a:defRPr sz="2000" kern="1200">
          <a:solidFill>
            <a:schemeClr val="tx1"/>
          </a:solidFill>
          <a:latin typeface="+mn-lt"/>
          <a:ea typeface="+mn-ea"/>
          <a:cs typeface="+mn-cs"/>
        </a:defRPr>
      </a:lvl6pPr>
      <a:lvl7pPr marL="3049067" algn="l" defTabSz="1016356" rtl="0" eaLnBrk="1" latinLnBrk="0" hangingPunct="1">
        <a:defRPr sz="2000" kern="1200">
          <a:solidFill>
            <a:schemeClr val="tx1"/>
          </a:solidFill>
          <a:latin typeface="+mn-lt"/>
          <a:ea typeface="+mn-ea"/>
          <a:cs typeface="+mn-cs"/>
        </a:defRPr>
      </a:lvl7pPr>
      <a:lvl8pPr marL="3557245" algn="l" defTabSz="1016356" rtl="0" eaLnBrk="1" latinLnBrk="0" hangingPunct="1">
        <a:defRPr sz="2000" kern="1200">
          <a:solidFill>
            <a:schemeClr val="tx1"/>
          </a:solidFill>
          <a:latin typeface="+mn-lt"/>
          <a:ea typeface="+mn-ea"/>
          <a:cs typeface="+mn-cs"/>
        </a:defRPr>
      </a:lvl8pPr>
      <a:lvl9pPr marL="4065422" algn="l" defTabSz="1016356"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1.png"/><Relationship Id="rId3" Type="http://schemas.openxmlformats.org/officeDocument/2006/relationships/image" Target="../media/image12.jp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2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Organigramme : Document 66"/>
          <p:cNvSpPr/>
          <p:nvPr/>
        </p:nvSpPr>
        <p:spPr>
          <a:xfrm>
            <a:off x="0" y="0"/>
            <a:ext cx="7345363" cy="765082"/>
          </a:xfrm>
          <a:prstGeom prst="flowChartDocumen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endParaRPr>
          </a:p>
        </p:txBody>
      </p:sp>
      <p:sp>
        <p:nvSpPr>
          <p:cNvPr id="8" name="Larme 7"/>
          <p:cNvSpPr/>
          <p:nvPr/>
        </p:nvSpPr>
        <p:spPr>
          <a:xfrm>
            <a:off x="144289" y="801619"/>
            <a:ext cx="407252" cy="326293"/>
          </a:xfrm>
          <a:prstGeom prst="teardrop">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1777854" y="0"/>
            <a:ext cx="3776748" cy="718182"/>
          </a:xfrm>
          <a:prstGeom prst="rect">
            <a:avLst/>
          </a:prstGeom>
          <a:noFill/>
        </p:spPr>
        <p:txBody>
          <a:bodyPr wrap="none" lIns="101636" tIns="50818" rIns="101636" bIns="50818">
            <a:spAutoFit/>
          </a:bodyPr>
          <a:lstStyle/>
          <a:p>
            <a:pPr algn="ctr">
              <a:tabLst>
                <a:tab pos="3940175" algn="l"/>
              </a:tabLst>
            </a:pPr>
            <a:r>
              <a:rPr lang="fr-FR" sz="4000" b="1" dirty="0" err="1">
                <a:ln w="6350" cmpd="sng">
                  <a:solidFill>
                    <a:schemeClr val="accent4"/>
                  </a:solidFill>
                  <a:prstDash val="solid"/>
                </a:ln>
                <a:solidFill>
                  <a:srgbClr val="FFFFFF"/>
                </a:solidFill>
                <a:effectLst>
                  <a:outerShdw blurRad="63500" dir="3600000" algn="tl" rotWithShape="0">
                    <a:srgbClr val="000000">
                      <a:alpha val="70000"/>
                    </a:srgbClr>
                  </a:outerShdw>
                </a:effectLst>
                <a:latin typeface="Chewy" panose="02000000000000000000" pitchFamily="2" charset="0"/>
                <a:ea typeface="Chewy" panose="02000000000000000000" pitchFamily="2" charset="0"/>
                <a:cs typeface="Dekko" panose="00000500000000000000" pitchFamily="2" charset="0"/>
              </a:rPr>
              <a:t>Let’s</a:t>
            </a:r>
            <a:r>
              <a:rPr lang="fr-FR" sz="4000" b="1" dirty="0">
                <a:ln w="6350" cmpd="sng">
                  <a:solidFill>
                    <a:schemeClr val="accent4"/>
                  </a:solidFill>
                  <a:prstDash val="solid"/>
                </a:ln>
                <a:solidFill>
                  <a:srgbClr val="FFFFFF"/>
                </a:solidFill>
                <a:effectLst>
                  <a:outerShdw blurRad="63500" dir="3600000" algn="tl" rotWithShape="0">
                    <a:srgbClr val="000000">
                      <a:alpha val="70000"/>
                    </a:srgbClr>
                  </a:outerShdw>
                </a:effectLst>
                <a:latin typeface="Chewy" panose="02000000000000000000" pitchFamily="2" charset="0"/>
                <a:ea typeface="Chewy" panose="02000000000000000000" pitchFamily="2" charset="0"/>
                <a:cs typeface="Dekko" panose="00000500000000000000" pitchFamily="2" charset="0"/>
              </a:rPr>
              <a:t> go shopping</a:t>
            </a:r>
            <a:endParaRPr lang="fr-FR" sz="2800" b="1" dirty="0">
              <a:ln w="6350" cmpd="sng">
                <a:solidFill>
                  <a:schemeClr val="accent4"/>
                </a:solidFill>
                <a:prstDash val="solid"/>
              </a:ln>
              <a:solidFill>
                <a:srgbClr val="FFFFFF"/>
              </a:solidFill>
              <a:effectLst>
                <a:outerShdw blurRad="63500" dir="3600000" algn="tl" rotWithShape="0">
                  <a:srgbClr val="000000">
                    <a:alpha val="70000"/>
                  </a:srgbClr>
                </a:outerShdw>
              </a:effectLst>
              <a:latin typeface="Chewy" panose="02000000000000000000" pitchFamily="2" charset="0"/>
              <a:ea typeface="Chewy" panose="02000000000000000000" pitchFamily="2" charset="0"/>
              <a:cs typeface="Dekko" panose="00000500000000000000" pitchFamily="2" charset="0"/>
            </a:endParaRPr>
          </a:p>
        </p:txBody>
      </p:sp>
      <p:sp>
        <p:nvSpPr>
          <p:cNvPr id="6" name="Ellipse 5"/>
          <p:cNvSpPr/>
          <p:nvPr/>
        </p:nvSpPr>
        <p:spPr>
          <a:xfrm>
            <a:off x="144289" y="107926"/>
            <a:ext cx="1388151" cy="580648"/>
          </a:xfrm>
          <a:prstGeom prst="ellipse">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10" name="ZoneTexte 9"/>
          <p:cNvSpPr txBox="1"/>
          <p:nvPr/>
        </p:nvSpPr>
        <p:spPr>
          <a:xfrm>
            <a:off x="592245" y="792492"/>
            <a:ext cx="4880636" cy="348850"/>
          </a:xfrm>
          <a:prstGeom prst="rect">
            <a:avLst/>
          </a:prstGeom>
          <a:noFill/>
        </p:spPr>
        <p:txBody>
          <a:bodyPr wrap="square" lIns="101636" tIns="50818" rIns="101636" bIns="50818" rtlCol="0">
            <a:spAutoFit/>
          </a:bodyPr>
          <a:lstStyle/>
          <a:p>
            <a:r>
              <a:rPr lang="fr-FR" sz="1600" dirty="0">
                <a:latin typeface="Mrs Chocolat" pitchFamily="2" charset="0"/>
              </a:rPr>
              <a:t>La monnaie anglaise </a:t>
            </a:r>
          </a:p>
        </p:txBody>
      </p:sp>
      <p:sp>
        <p:nvSpPr>
          <p:cNvPr id="2" name="Rectangle 1"/>
          <p:cNvSpPr/>
          <p:nvPr/>
        </p:nvSpPr>
        <p:spPr>
          <a:xfrm>
            <a:off x="161110" y="131492"/>
            <a:ext cx="1320258" cy="533516"/>
          </a:xfrm>
          <a:prstGeom prst="rect">
            <a:avLst/>
          </a:prstGeom>
        </p:spPr>
        <p:txBody>
          <a:bodyPr wrap="square" lIns="101636" tIns="50818" rIns="101636" bIns="50818">
            <a:spAutoFit/>
          </a:bodyPr>
          <a:lstStyle/>
          <a:p>
            <a:pPr lvl="0" algn="ctr"/>
            <a:r>
              <a:rPr lang="fr-FR" sz="2800" dirty="0">
                <a:solidFill>
                  <a:schemeClr val="accent4"/>
                </a:solidFill>
                <a:effectLst>
                  <a:outerShdw blurRad="38100" dist="38100" dir="2700000" algn="tl">
                    <a:srgbClr val="000000">
                      <a:alpha val="43137"/>
                    </a:srgbClr>
                  </a:outerShdw>
                </a:effectLst>
                <a:latin typeface="Fineliner Script" pitchFamily="50" charset="0"/>
                <a:ea typeface="Clensey" panose="02000603000000000000" pitchFamily="2" charset="0"/>
              </a:rPr>
              <a:t>Anglais 6</a:t>
            </a:r>
          </a:p>
        </p:txBody>
      </p:sp>
      <p:sp>
        <p:nvSpPr>
          <p:cNvPr id="11" name="ZoneTexte 10"/>
          <p:cNvSpPr txBox="1"/>
          <p:nvPr/>
        </p:nvSpPr>
        <p:spPr>
          <a:xfrm>
            <a:off x="175043" y="755998"/>
            <a:ext cx="407252" cy="379627"/>
          </a:xfrm>
          <a:prstGeom prst="rect">
            <a:avLst/>
          </a:prstGeom>
          <a:noFill/>
          <a:effectLst>
            <a:outerShdw blurRad="63500" sx="102000" sy="102000" algn="ctr" rotWithShape="0">
              <a:prstClr val="black">
                <a:alpha val="40000"/>
              </a:prstClr>
            </a:outerShdw>
          </a:effectLst>
        </p:spPr>
        <p:txBody>
          <a:bodyPr wrap="square" lIns="101636" tIns="50818" rIns="101636" bIns="50818" rtlCol="0">
            <a:spAutoFit/>
          </a:bodyPr>
          <a:lstStyle/>
          <a:p>
            <a:pPr algn="ctr"/>
            <a:r>
              <a:rPr lang="fr-FR" sz="1800" dirty="0">
                <a:effectLst>
                  <a:outerShdw blurRad="38100" dist="38100" dir="2700000" algn="tl">
                    <a:srgbClr val="000000">
                      <a:alpha val="43137"/>
                    </a:srgbClr>
                  </a:outerShdw>
                </a:effectLst>
                <a:latin typeface="Chinacat" panose="00000400000000000000" pitchFamily="2" charset="0"/>
              </a:rPr>
              <a:t>1</a:t>
            </a:r>
            <a:endParaRPr lang="fr-FR" sz="1600" dirty="0">
              <a:effectLst>
                <a:outerShdw blurRad="38100" dist="38100" dir="2700000" algn="tl">
                  <a:srgbClr val="000000">
                    <a:alpha val="43137"/>
                  </a:srgbClr>
                </a:outerShdw>
              </a:effectLst>
              <a:latin typeface="Chinacat" panose="00000400000000000000" pitchFamily="2" charset="0"/>
            </a:endParaRPr>
          </a:p>
        </p:txBody>
      </p:sp>
      <p:sp>
        <p:nvSpPr>
          <p:cNvPr id="25" name="Rectangle à coins arrondis 24"/>
          <p:cNvSpPr/>
          <p:nvPr/>
        </p:nvSpPr>
        <p:spPr>
          <a:xfrm>
            <a:off x="159672" y="1189859"/>
            <a:ext cx="7028413" cy="3676155"/>
          </a:xfrm>
          <a:prstGeom prst="roundRect">
            <a:avLst>
              <a:gd name="adj" fmla="val 2193"/>
            </a:avLst>
          </a:prstGeom>
          <a:no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65" name="Rectangle à coins arrondis 64"/>
          <p:cNvSpPr/>
          <p:nvPr/>
        </p:nvSpPr>
        <p:spPr>
          <a:xfrm>
            <a:off x="6022558" y="269271"/>
            <a:ext cx="1149555" cy="410973"/>
          </a:xfrm>
          <a:prstGeom prst="roundRect">
            <a:avLst>
              <a:gd name="adj" fmla="val 36197"/>
            </a:avLst>
          </a:prstGeom>
          <a:solidFill>
            <a:schemeClr val="accent4">
              <a:lumMod val="60000"/>
              <a:lumOff val="40000"/>
            </a:schemeClr>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à coins arrondis 17"/>
          <p:cNvSpPr/>
          <p:nvPr/>
        </p:nvSpPr>
        <p:spPr>
          <a:xfrm>
            <a:off x="6267976" y="607518"/>
            <a:ext cx="658723" cy="348850"/>
          </a:xfrm>
          <a:prstGeom prst="roundRect">
            <a:avLst>
              <a:gd name="adj" fmla="val 33049"/>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17" name="ZoneTexte 16"/>
          <p:cNvSpPr txBox="1"/>
          <p:nvPr/>
        </p:nvSpPr>
        <p:spPr>
          <a:xfrm>
            <a:off x="6038531" y="278644"/>
            <a:ext cx="1149555" cy="369332"/>
          </a:xfrm>
          <a:prstGeom prst="rect">
            <a:avLst/>
          </a:prstGeom>
          <a:noFill/>
        </p:spPr>
        <p:txBody>
          <a:bodyPr wrap="square" rtlCol="0">
            <a:spAutoFit/>
          </a:bodyPr>
          <a:lstStyle/>
          <a:p>
            <a:r>
              <a:rPr lang="fr-FR" sz="1800"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Fineliner Script" pitchFamily="50" charset="0"/>
              </a:rPr>
              <a:t>Civilisation</a:t>
            </a:r>
            <a:endParaRPr lang="fr-FR" sz="1100" dirty="0">
              <a:ln w="12700">
                <a:solidFill>
                  <a:schemeClr val="bg1"/>
                </a:solidFill>
                <a:prstDash val="solid"/>
              </a:ln>
              <a:latin typeface="Fineliner Script" pitchFamily="50" charset="0"/>
            </a:endParaRPr>
          </a:p>
        </p:txBody>
      </p:sp>
      <p:sp>
        <p:nvSpPr>
          <p:cNvPr id="30" name="ZoneTexte 29"/>
          <p:cNvSpPr txBox="1"/>
          <p:nvPr/>
        </p:nvSpPr>
        <p:spPr>
          <a:xfrm>
            <a:off x="6267976" y="607518"/>
            <a:ext cx="631409" cy="348850"/>
          </a:xfrm>
          <a:prstGeom prst="rect">
            <a:avLst/>
          </a:prstGeom>
          <a:noFill/>
        </p:spPr>
        <p:txBody>
          <a:bodyPr wrap="square" lIns="101636" tIns="50818" rIns="101636" bIns="50818" rtlCol="0">
            <a:spAutoFit/>
          </a:bodyPr>
          <a:lstStyle/>
          <a:p>
            <a:pPr algn="ctr"/>
            <a:r>
              <a:rPr lang="fr-FR" sz="1600" b="1" dirty="0">
                <a:latin typeface="Fineliner Script" pitchFamily="50" charset="0"/>
              </a:rPr>
              <a:t>CM2</a:t>
            </a:r>
            <a:endParaRPr lang="fr-FR" sz="1800" b="1" dirty="0">
              <a:latin typeface="Fineliner Script" pitchFamily="50" charset="0"/>
            </a:endParaRPr>
          </a:p>
        </p:txBody>
      </p:sp>
      <p:pic>
        <p:nvPicPr>
          <p:cNvPr id="20" name="Image 19"/>
          <p:cNvPicPr>
            <a:picLocks noChangeAspect="1"/>
          </p:cNvPicPr>
          <p:nvPr/>
        </p:nvPicPr>
        <p:blipFill rotWithShape="1">
          <a:blip r:embed="rId3"/>
          <a:srcRect t="16013"/>
          <a:stretch/>
        </p:blipFill>
        <p:spPr>
          <a:xfrm>
            <a:off x="281820" y="2744182"/>
            <a:ext cx="4686300" cy="847971"/>
          </a:xfrm>
          <a:prstGeom prst="rect">
            <a:avLst/>
          </a:prstGeom>
        </p:spPr>
      </p:pic>
      <p:pic>
        <p:nvPicPr>
          <p:cNvPr id="21" name="Image 20"/>
          <p:cNvPicPr>
            <a:picLocks noChangeAspect="1"/>
          </p:cNvPicPr>
          <p:nvPr/>
        </p:nvPicPr>
        <p:blipFill rotWithShape="1">
          <a:blip r:embed="rId4"/>
          <a:srcRect r="58794"/>
          <a:stretch/>
        </p:blipFill>
        <p:spPr>
          <a:xfrm>
            <a:off x="5293973" y="2789777"/>
            <a:ext cx="651530" cy="847725"/>
          </a:xfrm>
          <a:prstGeom prst="rect">
            <a:avLst/>
          </a:prstGeom>
        </p:spPr>
      </p:pic>
      <p:pic>
        <p:nvPicPr>
          <p:cNvPr id="22" name="Image 21"/>
          <p:cNvPicPr>
            <a:picLocks noChangeAspect="1"/>
          </p:cNvPicPr>
          <p:nvPr/>
        </p:nvPicPr>
        <p:blipFill>
          <a:blip r:embed="rId5"/>
          <a:stretch>
            <a:fillRect/>
          </a:stretch>
        </p:blipFill>
        <p:spPr>
          <a:xfrm>
            <a:off x="209813" y="3849388"/>
            <a:ext cx="1734676" cy="964573"/>
          </a:xfrm>
          <a:prstGeom prst="rect">
            <a:avLst/>
          </a:prstGeom>
        </p:spPr>
      </p:pic>
      <p:pic>
        <p:nvPicPr>
          <p:cNvPr id="23" name="Image 22"/>
          <p:cNvPicPr>
            <a:picLocks noChangeAspect="1"/>
          </p:cNvPicPr>
          <p:nvPr/>
        </p:nvPicPr>
        <p:blipFill>
          <a:blip r:embed="rId6"/>
          <a:stretch>
            <a:fillRect/>
          </a:stretch>
        </p:blipFill>
        <p:spPr>
          <a:xfrm>
            <a:off x="1938005" y="3831560"/>
            <a:ext cx="1734676" cy="964573"/>
          </a:xfrm>
          <a:prstGeom prst="rect">
            <a:avLst/>
          </a:prstGeom>
        </p:spPr>
      </p:pic>
      <p:pic>
        <p:nvPicPr>
          <p:cNvPr id="24" name="Image 23"/>
          <p:cNvPicPr>
            <a:picLocks noChangeAspect="1"/>
          </p:cNvPicPr>
          <p:nvPr/>
        </p:nvPicPr>
        <p:blipFill>
          <a:blip r:embed="rId7"/>
          <a:stretch>
            <a:fillRect/>
          </a:stretch>
        </p:blipFill>
        <p:spPr>
          <a:xfrm>
            <a:off x="3666197" y="3831083"/>
            <a:ext cx="1734675" cy="956794"/>
          </a:xfrm>
          <a:prstGeom prst="rect">
            <a:avLst/>
          </a:prstGeom>
        </p:spPr>
      </p:pic>
      <p:pic>
        <p:nvPicPr>
          <p:cNvPr id="33" name="Image 32"/>
          <p:cNvPicPr>
            <a:picLocks noChangeAspect="1"/>
          </p:cNvPicPr>
          <p:nvPr/>
        </p:nvPicPr>
        <p:blipFill>
          <a:blip r:embed="rId8"/>
          <a:stretch>
            <a:fillRect/>
          </a:stretch>
        </p:blipFill>
        <p:spPr>
          <a:xfrm>
            <a:off x="5394389" y="3849891"/>
            <a:ext cx="1734676" cy="964573"/>
          </a:xfrm>
          <a:prstGeom prst="rect">
            <a:avLst/>
          </a:prstGeom>
        </p:spPr>
      </p:pic>
      <p:sp>
        <p:nvSpPr>
          <p:cNvPr id="34" name="ZoneTexte 33"/>
          <p:cNvSpPr txBox="1"/>
          <p:nvPr/>
        </p:nvSpPr>
        <p:spPr>
          <a:xfrm>
            <a:off x="191259" y="2577684"/>
            <a:ext cx="2124604" cy="338554"/>
          </a:xfrm>
          <a:prstGeom prst="rect">
            <a:avLst/>
          </a:prstGeom>
          <a:noFill/>
        </p:spPr>
        <p:txBody>
          <a:bodyPr wrap="square" rtlCol="0">
            <a:spAutoFit/>
          </a:bodyPr>
          <a:lstStyle/>
          <a:p>
            <a:r>
              <a:rPr lang="fr-FR" sz="1600" dirty="0">
                <a:latin typeface="KG Primary Italics" panose="02000506000000020003" pitchFamily="2" charset="0"/>
              </a:rPr>
              <a:t>The coins :</a:t>
            </a:r>
          </a:p>
        </p:txBody>
      </p:sp>
      <p:sp>
        <p:nvSpPr>
          <p:cNvPr id="40" name="ZoneTexte 39"/>
          <p:cNvSpPr txBox="1"/>
          <p:nvPr/>
        </p:nvSpPr>
        <p:spPr>
          <a:xfrm>
            <a:off x="203967" y="3513788"/>
            <a:ext cx="6270542" cy="338554"/>
          </a:xfrm>
          <a:prstGeom prst="rect">
            <a:avLst/>
          </a:prstGeom>
          <a:noFill/>
        </p:spPr>
        <p:txBody>
          <a:bodyPr wrap="square" rtlCol="0">
            <a:spAutoFit/>
          </a:bodyPr>
          <a:lstStyle/>
          <a:p>
            <a:r>
              <a:rPr lang="fr-FR" sz="1600" dirty="0">
                <a:latin typeface="KG Primary Italics" panose="02000506000000020003" pitchFamily="2" charset="0"/>
              </a:rPr>
              <a:t>The </a:t>
            </a:r>
            <a:r>
              <a:rPr lang="fr-FR" sz="1600" dirty="0" err="1">
                <a:latin typeface="KG Primary Italics" panose="02000506000000020003" pitchFamily="2" charset="0"/>
              </a:rPr>
              <a:t>bank</a:t>
            </a:r>
            <a:r>
              <a:rPr lang="fr-FR" sz="1600" dirty="0">
                <a:latin typeface="KG Primary Italics" panose="02000506000000020003" pitchFamily="2" charset="0"/>
              </a:rPr>
              <a:t> note : sur chaque billet figure le visage de la Reine Elizabeth II </a:t>
            </a:r>
          </a:p>
        </p:txBody>
      </p:sp>
      <p:sp>
        <p:nvSpPr>
          <p:cNvPr id="36" name="ZoneTexte 35"/>
          <p:cNvSpPr txBox="1"/>
          <p:nvPr/>
        </p:nvSpPr>
        <p:spPr>
          <a:xfrm>
            <a:off x="216297" y="1247307"/>
            <a:ext cx="6955815" cy="1421928"/>
          </a:xfrm>
          <a:prstGeom prst="rect">
            <a:avLst/>
          </a:prstGeom>
          <a:solidFill>
            <a:schemeClr val="accent4">
              <a:lumMod val="20000"/>
              <a:lumOff val="80000"/>
            </a:schemeClr>
          </a:solidFill>
        </p:spPr>
        <p:txBody>
          <a:bodyPr wrap="square" rtlCol="0">
            <a:spAutoFit/>
          </a:bodyPr>
          <a:lstStyle/>
          <a:p>
            <a:pPr>
              <a:lnSpc>
                <a:spcPct val="90000"/>
              </a:lnSpc>
            </a:pPr>
            <a:r>
              <a:rPr lang="fr-FR" sz="1600" dirty="0">
                <a:latin typeface="KG Primary Italics" panose="02000506000000020003" pitchFamily="2" charset="0"/>
              </a:rPr>
              <a:t>Au Royaume-Uni, on n’utilise pas l’Euro. Leur monnaie s’appelle la Livre Sterling dit Pound Sterling en anglais. Son signe est £ pour pound et p pour penny (pence au pluriel). C’est la monnaie en circulation la plus ancienne.</a:t>
            </a:r>
          </a:p>
          <a:p>
            <a:pPr>
              <a:lnSpc>
                <a:spcPct val="90000"/>
              </a:lnSpc>
            </a:pPr>
            <a:r>
              <a:rPr lang="fr-FR" sz="1600" dirty="0">
                <a:latin typeface="KG Primary Italics" panose="02000506000000020003" pitchFamily="2" charset="0"/>
              </a:rPr>
              <a:t>Aujourd’hui, en avril 2016, 1€ = 0,78814 GBP</a:t>
            </a:r>
          </a:p>
          <a:p>
            <a:pPr>
              <a:lnSpc>
                <a:spcPct val="90000"/>
              </a:lnSpc>
            </a:pPr>
            <a:r>
              <a:rPr lang="fr-FR" sz="1600" dirty="0">
                <a:latin typeface="KG Primary Italics" panose="02000506000000020003" pitchFamily="2" charset="0"/>
              </a:rPr>
              <a:t>On place le signe avec les chiffres et la virgule est remplacée par un point. </a:t>
            </a:r>
          </a:p>
          <a:p>
            <a:pPr>
              <a:lnSpc>
                <a:spcPct val="90000"/>
              </a:lnSpc>
            </a:pPr>
            <a:r>
              <a:rPr lang="fr-FR" sz="1600" dirty="0">
                <a:latin typeface="KG Primary Italics" panose="02000506000000020003" pitchFamily="2" charset="0"/>
              </a:rPr>
              <a:t>Ainsi 100 pence = 1 pound </a:t>
            </a:r>
            <a:r>
              <a:rPr lang="fr-FR" sz="1600" dirty="0">
                <a:latin typeface="KG Primary Italics" panose="02000506000000020003" pitchFamily="2" charset="0"/>
                <a:sym typeface="Wingdings" panose="05000000000000000000" pitchFamily="2" charset="2"/>
              </a:rPr>
              <a:t> </a:t>
            </a:r>
            <a:r>
              <a:rPr lang="fr-FR" sz="1600" dirty="0">
                <a:latin typeface="KG Primary Italics" panose="02000506000000020003" pitchFamily="2" charset="0"/>
              </a:rPr>
              <a:t>p 100 = £ 1</a:t>
            </a:r>
          </a:p>
        </p:txBody>
      </p:sp>
      <p:sp>
        <p:nvSpPr>
          <p:cNvPr id="37" name="Larme 36"/>
          <p:cNvSpPr/>
          <p:nvPr/>
        </p:nvSpPr>
        <p:spPr>
          <a:xfrm>
            <a:off x="144289" y="4965336"/>
            <a:ext cx="407252" cy="326293"/>
          </a:xfrm>
          <a:prstGeom prst="teardrop">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p:cNvSpPr txBox="1"/>
          <p:nvPr/>
        </p:nvSpPr>
        <p:spPr>
          <a:xfrm>
            <a:off x="592245" y="4956209"/>
            <a:ext cx="4880636" cy="348850"/>
          </a:xfrm>
          <a:prstGeom prst="rect">
            <a:avLst/>
          </a:prstGeom>
          <a:noFill/>
        </p:spPr>
        <p:txBody>
          <a:bodyPr wrap="square" lIns="101636" tIns="50818" rIns="101636" bIns="50818" rtlCol="0">
            <a:spAutoFit/>
          </a:bodyPr>
          <a:lstStyle/>
          <a:p>
            <a:r>
              <a:rPr lang="fr-FR" sz="1600" dirty="0">
                <a:latin typeface="Mrs Chocolat" pitchFamily="2" charset="0"/>
              </a:rPr>
              <a:t>La monnaie américaine</a:t>
            </a:r>
          </a:p>
        </p:txBody>
      </p:sp>
      <p:sp>
        <p:nvSpPr>
          <p:cNvPr id="39" name="ZoneTexte 38"/>
          <p:cNvSpPr txBox="1"/>
          <p:nvPr/>
        </p:nvSpPr>
        <p:spPr>
          <a:xfrm>
            <a:off x="175043" y="4919715"/>
            <a:ext cx="407252" cy="379627"/>
          </a:xfrm>
          <a:prstGeom prst="rect">
            <a:avLst/>
          </a:prstGeom>
          <a:noFill/>
          <a:effectLst>
            <a:outerShdw blurRad="63500" sx="102000" sy="102000" algn="ctr" rotWithShape="0">
              <a:prstClr val="black">
                <a:alpha val="40000"/>
              </a:prstClr>
            </a:outerShdw>
          </a:effectLst>
        </p:spPr>
        <p:txBody>
          <a:bodyPr wrap="square" lIns="101636" tIns="50818" rIns="101636" bIns="50818" rtlCol="0">
            <a:spAutoFit/>
          </a:bodyPr>
          <a:lstStyle/>
          <a:p>
            <a:pPr algn="ctr"/>
            <a:r>
              <a:rPr lang="fr-FR" sz="1800" dirty="0">
                <a:effectLst>
                  <a:outerShdw blurRad="38100" dist="38100" dir="2700000" algn="tl">
                    <a:srgbClr val="000000">
                      <a:alpha val="43137"/>
                    </a:srgbClr>
                  </a:outerShdw>
                </a:effectLst>
                <a:latin typeface="Chinacat" panose="00000400000000000000" pitchFamily="2" charset="0"/>
              </a:rPr>
              <a:t>2</a:t>
            </a:r>
            <a:endParaRPr lang="fr-FR" sz="1600" dirty="0">
              <a:effectLst>
                <a:outerShdw blurRad="38100" dist="38100" dir="2700000" algn="tl">
                  <a:srgbClr val="000000">
                    <a:alpha val="43137"/>
                  </a:srgbClr>
                </a:outerShdw>
              </a:effectLst>
              <a:latin typeface="Chinacat" panose="00000400000000000000" pitchFamily="2" charset="0"/>
            </a:endParaRPr>
          </a:p>
        </p:txBody>
      </p:sp>
      <p:sp>
        <p:nvSpPr>
          <p:cNvPr id="41" name="Rectangle à coins arrondis 40"/>
          <p:cNvSpPr/>
          <p:nvPr/>
        </p:nvSpPr>
        <p:spPr>
          <a:xfrm>
            <a:off x="159672" y="5353575"/>
            <a:ext cx="7028413" cy="4966740"/>
          </a:xfrm>
          <a:prstGeom prst="roundRect">
            <a:avLst>
              <a:gd name="adj" fmla="val 2193"/>
            </a:avLst>
          </a:prstGeom>
          <a:no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pic>
        <p:nvPicPr>
          <p:cNvPr id="5" name="Image 4"/>
          <p:cNvPicPr>
            <a:picLocks noChangeAspect="1"/>
          </p:cNvPicPr>
          <p:nvPr/>
        </p:nvPicPr>
        <p:blipFill>
          <a:blip r:embed="rId9"/>
          <a:stretch>
            <a:fillRect/>
          </a:stretch>
        </p:blipFill>
        <p:spPr>
          <a:xfrm>
            <a:off x="720353" y="7466848"/>
            <a:ext cx="2780916" cy="1374003"/>
          </a:xfrm>
          <a:prstGeom prst="rect">
            <a:avLst/>
          </a:prstGeom>
        </p:spPr>
      </p:pic>
      <p:pic>
        <p:nvPicPr>
          <p:cNvPr id="7" name="Image 6"/>
          <p:cNvPicPr>
            <a:picLocks noChangeAspect="1"/>
          </p:cNvPicPr>
          <p:nvPr/>
        </p:nvPicPr>
        <p:blipFill>
          <a:blip r:embed="rId10"/>
          <a:stretch>
            <a:fillRect/>
          </a:stretch>
        </p:blipFill>
        <p:spPr>
          <a:xfrm>
            <a:off x="3957409" y="8908441"/>
            <a:ext cx="2811615" cy="1357548"/>
          </a:xfrm>
          <a:prstGeom prst="rect">
            <a:avLst/>
          </a:prstGeom>
        </p:spPr>
      </p:pic>
      <p:pic>
        <p:nvPicPr>
          <p:cNvPr id="9" name="Image 8"/>
          <p:cNvPicPr>
            <a:picLocks noChangeAspect="1"/>
          </p:cNvPicPr>
          <p:nvPr/>
        </p:nvPicPr>
        <p:blipFill>
          <a:blip r:embed="rId11"/>
          <a:stretch>
            <a:fillRect/>
          </a:stretch>
        </p:blipFill>
        <p:spPr>
          <a:xfrm>
            <a:off x="3920422" y="7439995"/>
            <a:ext cx="2920610" cy="1433914"/>
          </a:xfrm>
          <a:prstGeom prst="rect">
            <a:avLst/>
          </a:prstGeom>
        </p:spPr>
      </p:pic>
      <p:pic>
        <p:nvPicPr>
          <p:cNvPr id="12" name="Image 11"/>
          <p:cNvPicPr>
            <a:picLocks noChangeAspect="1"/>
          </p:cNvPicPr>
          <p:nvPr/>
        </p:nvPicPr>
        <p:blipFill>
          <a:blip r:embed="rId12"/>
          <a:stretch>
            <a:fillRect/>
          </a:stretch>
        </p:blipFill>
        <p:spPr>
          <a:xfrm>
            <a:off x="720353" y="8880155"/>
            <a:ext cx="2780916" cy="1365628"/>
          </a:xfrm>
          <a:prstGeom prst="rect">
            <a:avLst/>
          </a:prstGeom>
        </p:spPr>
      </p:pic>
      <p:sp>
        <p:nvSpPr>
          <p:cNvPr id="50" name="ZoneTexte 49"/>
          <p:cNvSpPr txBox="1"/>
          <p:nvPr/>
        </p:nvSpPr>
        <p:spPr>
          <a:xfrm>
            <a:off x="216297" y="5411024"/>
            <a:ext cx="6955815" cy="2086725"/>
          </a:xfrm>
          <a:prstGeom prst="rect">
            <a:avLst/>
          </a:prstGeom>
          <a:solidFill>
            <a:schemeClr val="accent4">
              <a:lumMod val="20000"/>
              <a:lumOff val="80000"/>
            </a:schemeClr>
          </a:solidFill>
        </p:spPr>
        <p:txBody>
          <a:bodyPr wrap="square" rtlCol="0">
            <a:spAutoFit/>
          </a:bodyPr>
          <a:lstStyle/>
          <a:p>
            <a:pPr>
              <a:lnSpc>
                <a:spcPct val="90000"/>
              </a:lnSpc>
            </a:pPr>
            <a:r>
              <a:rPr lang="fr-FR" sz="1600" dirty="0">
                <a:latin typeface="KG Primary Italics" panose="02000506000000020003" pitchFamily="2" charset="0"/>
              </a:rPr>
              <a:t>Aux Etats-Unis, les américains utilisent le billet vert ou dollar. Mais il est également utilisé dans 21 autres pays : le Canada, l’Australie mais aussi Hong Kong, Singapour, </a:t>
            </a:r>
            <a:r>
              <a:rPr lang="fr-FR" sz="1600" dirty="0" err="1">
                <a:latin typeface="KG Primary Italics" panose="02000506000000020003" pitchFamily="2" charset="0"/>
              </a:rPr>
              <a:t>Tawain</a:t>
            </a:r>
            <a:r>
              <a:rPr lang="fr-FR" sz="1600" dirty="0">
                <a:latin typeface="KG Primary Italics" panose="02000506000000020003" pitchFamily="2" charset="0"/>
              </a:rPr>
              <a:t>… </a:t>
            </a:r>
          </a:p>
          <a:p>
            <a:pPr>
              <a:lnSpc>
                <a:spcPct val="90000"/>
              </a:lnSpc>
            </a:pPr>
            <a:r>
              <a:rPr lang="fr-FR" sz="1600" dirty="0">
                <a:latin typeface="KG Primary Italics" panose="02000506000000020003" pitchFamily="2" charset="0"/>
              </a:rPr>
              <a:t>Elle est la monnaie la plus utilisée pour les échanges économiques dans le monde et la 2</a:t>
            </a:r>
            <a:r>
              <a:rPr lang="fr-FR" sz="1600" baseline="30000" dirty="0">
                <a:latin typeface="KG Primary Italics" panose="02000506000000020003" pitchFamily="2" charset="0"/>
              </a:rPr>
              <a:t>ème</a:t>
            </a:r>
            <a:r>
              <a:rPr lang="fr-FR" sz="1600" dirty="0">
                <a:latin typeface="KG Primary Italics" panose="02000506000000020003" pitchFamily="2" charset="0"/>
              </a:rPr>
              <a:t> monnaie en circulation derrière l’Euro. Au 16 décembre 2015, 1 € = 1,093 dollars</a:t>
            </a:r>
          </a:p>
          <a:p>
            <a:pPr>
              <a:lnSpc>
                <a:spcPct val="90000"/>
              </a:lnSpc>
            </a:pPr>
            <a:r>
              <a:rPr lang="fr-FR" sz="1600" dirty="0">
                <a:latin typeface="KG Primary Italics" panose="02000506000000020003" pitchFamily="2" charset="0"/>
              </a:rPr>
              <a:t>Son signe est $ et s’écrit avant les chiffres. Les pièces correspondent aux centimes :</a:t>
            </a:r>
          </a:p>
          <a:p>
            <a:pPr>
              <a:lnSpc>
                <a:spcPct val="90000"/>
              </a:lnSpc>
            </a:pPr>
            <a:r>
              <a:rPr lang="fr-FR" sz="1600" dirty="0">
                <a:latin typeface="KG Primary Italics" panose="02000506000000020003" pitchFamily="2" charset="0"/>
              </a:rPr>
              <a:t>1 penny ou cent = $ 0,01	          5 cents = a nickel = $ 0,05         10 cents = a dime = $ 0,10 </a:t>
            </a:r>
          </a:p>
          <a:p>
            <a:pPr>
              <a:lnSpc>
                <a:spcPct val="90000"/>
              </a:lnSpc>
            </a:pPr>
            <a:r>
              <a:rPr lang="fr-FR" sz="1600" dirty="0">
                <a:latin typeface="KG Primary Italics" panose="02000506000000020003" pitchFamily="2" charset="0"/>
              </a:rPr>
              <a:t>25 cents = a quarter = $ 0,25        50 cents = </a:t>
            </a:r>
            <a:r>
              <a:rPr lang="fr-FR" sz="1600" dirty="0" err="1">
                <a:latin typeface="KG Primary Italics" panose="02000506000000020003" pitchFamily="2" charset="0"/>
              </a:rPr>
              <a:t>half</a:t>
            </a:r>
            <a:r>
              <a:rPr lang="fr-FR" sz="1600" dirty="0">
                <a:latin typeface="KG Primary Italics" panose="02000506000000020003" pitchFamily="2" charset="0"/>
              </a:rPr>
              <a:t>-dollar = $ 0,50</a:t>
            </a:r>
          </a:p>
          <a:p>
            <a:pPr>
              <a:lnSpc>
                <a:spcPct val="90000"/>
              </a:lnSpc>
            </a:pPr>
            <a:r>
              <a:rPr lang="fr-FR" sz="1600" dirty="0">
                <a:latin typeface="KG Primary Italics" panose="02000506000000020003" pitchFamily="2" charset="0"/>
              </a:rPr>
              <a:t>Sur chaque billet vert est représenté un personnage célèbre de l’histoire des Etats-Unis. On en compte 7 : $1 - $2 - $5 - $10 - $20 - $50 - $100</a:t>
            </a:r>
          </a:p>
        </p:txBody>
      </p:sp>
      <p:sp>
        <p:nvSpPr>
          <p:cNvPr id="13" name="ZoneTexte 12"/>
          <p:cNvSpPr txBox="1"/>
          <p:nvPr/>
        </p:nvSpPr>
        <p:spPr>
          <a:xfrm>
            <a:off x="5040833" y="2677191"/>
            <a:ext cx="2088232" cy="261610"/>
          </a:xfrm>
          <a:prstGeom prst="rect">
            <a:avLst/>
          </a:prstGeom>
          <a:noFill/>
        </p:spPr>
        <p:txBody>
          <a:bodyPr wrap="square" rtlCol="0">
            <a:spAutoFit/>
          </a:bodyPr>
          <a:lstStyle/>
          <a:p>
            <a:r>
              <a:rPr lang="fr-FR" sz="1100" dirty="0">
                <a:latin typeface="Short Stack" panose="02010500040000000007" pitchFamily="2" charset="0"/>
              </a:rPr>
              <a:t>one pound   </a:t>
            </a:r>
            <a:r>
              <a:rPr lang="fr-FR" sz="1100" dirty="0" err="1">
                <a:latin typeface="Short Stack" panose="02010500040000000007" pitchFamily="2" charset="0"/>
              </a:rPr>
              <a:t>two</a:t>
            </a:r>
            <a:r>
              <a:rPr lang="fr-FR" sz="1100" dirty="0">
                <a:latin typeface="Short Stack" panose="02010500040000000007" pitchFamily="2" charset="0"/>
              </a:rPr>
              <a:t> pounds</a:t>
            </a:r>
          </a:p>
        </p:txBody>
      </p:sp>
      <p:pic>
        <p:nvPicPr>
          <p:cNvPr id="52" name="Image 51"/>
          <p:cNvPicPr>
            <a:picLocks noChangeAspect="1"/>
          </p:cNvPicPr>
          <p:nvPr/>
        </p:nvPicPr>
        <p:blipFill rotWithShape="1">
          <a:blip r:embed="rId4"/>
          <a:srcRect l="45940"/>
          <a:stretch/>
        </p:blipFill>
        <p:spPr>
          <a:xfrm>
            <a:off x="6169271" y="2873971"/>
            <a:ext cx="854771" cy="847725"/>
          </a:xfrm>
          <a:prstGeom prst="rect">
            <a:avLst/>
          </a:prstGeom>
        </p:spPr>
      </p:pic>
      <p:pic>
        <p:nvPicPr>
          <p:cNvPr id="35" name="Image 34">
            <a:extLst>
              <a:ext uri="{FF2B5EF4-FFF2-40B4-BE49-F238E27FC236}">
                <a16:creationId xmlns:a16="http://schemas.microsoft.com/office/drawing/2014/main" id="{B851B829-8E2C-4CA0-BDA5-B1C94723B39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6200000">
            <a:off x="6306768" y="9366859"/>
            <a:ext cx="1457873" cy="299974"/>
          </a:xfrm>
          <a:prstGeom prst="rect">
            <a:avLst/>
          </a:prstGeom>
        </p:spPr>
      </p:pic>
    </p:spTree>
    <p:extLst>
      <p:ext uri="{BB962C8B-B14F-4D97-AF65-F5344CB8AC3E}">
        <p14:creationId xmlns:p14="http://schemas.microsoft.com/office/powerpoint/2010/main" val="1566085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Organigramme : Document 66"/>
          <p:cNvSpPr/>
          <p:nvPr/>
        </p:nvSpPr>
        <p:spPr>
          <a:xfrm>
            <a:off x="0" y="0"/>
            <a:ext cx="7345363" cy="765082"/>
          </a:xfrm>
          <a:prstGeom prst="flowChartDocumen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endParaRPr>
          </a:p>
        </p:txBody>
      </p:sp>
      <p:sp>
        <p:nvSpPr>
          <p:cNvPr id="4" name="Rectangle 3"/>
          <p:cNvSpPr/>
          <p:nvPr/>
        </p:nvSpPr>
        <p:spPr>
          <a:xfrm>
            <a:off x="1777854" y="0"/>
            <a:ext cx="3776748" cy="718182"/>
          </a:xfrm>
          <a:prstGeom prst="rect">
            <a:avLst/>
          </a:prstGeom>
          <a:noFill/>
        </p:spPr>
        <p:txBody>
          <a:bodyPr wrap="none" lIns="101636" tIns="50818" rIns="101636" bIns="50818">
            <a:spAutoFit/>
          </a:bodyPr>
          <a:lstStyle/>
          <a:p>
            <a:pPr algn="ctr">
              <a:tabLst>
                <a:tab pos="3940175" algn="l"/>
              </a:tabLst>
            </a:pPr>
            <a:r>
              <a:rPr lang="fr-FR" sz="4000" b="1" dirty="0" err="1">
                <a:ln w="6350" cmpd="sng">
                  <a:solidFill>
                    <a:schemeClr val="accent4"/>
                  </a:solidFill>
                  <a:prstDash val="solid"/>
                </a:ln>
                <a:solidFill>
                  <a:srgbClr val="FFFFFF"/>
                </a:solidFill>
                <a:effectLst>
                  <a:outerShdw blurRad="63500" dir="3600000" algn="tl" rotWithShape="0">
                    <a:srgbClr val="000000">
                      <a:alpha val="70000"/>
                    </a:srgbClr>
                  </a:outerShdw>
                </a:effectLst>
                <a:latin typeface="Chewy" panose="02000000000000000000" pitchFamily="2" charset="0"/>
                <a:ea typeface="Chewy" panose="02000000000000000000" pitchFamily="2" charset="0"/>
                <a:cs typeface="Dekko" panose="00000500000000000000" pitchFamily="2" charset="0"/>
              </a:rPr>
              <a:t>Let’s</a:t>
            </a:r>
            <a:r>
              <a:rPr lang="fr-FR" sz="4000" b="1" dirty="0">
                <a:ln w="6350" cmpd="sng">
                  <a:solidFill>
                    <a:schemeClr val="accent4"/>
                  </a:solidFill>
                  <a:prstDash val="solid"/>
                </a:ln>
                <a:solidFill>
                  <a:srgbClr val="FFFFFF"/>
                </a:solidFill>
                <a:effectLst>
                  <a:outerShdw blurRad="63500" dir="3600000" algn="tl" rotWithShape="0">
                    <a:srgbClr val="000000">
                      <a:alpha val="70000"/>
                    </a:srgbClr>
                  </a:outerShdw>
                </a:effectLst>
                <a:latin typeface="Chewy" panose="02000000000000000000" pitchFamily="2" charset="0"/>
                <a:ea typeface="Chewy" panose="02000000000000000000" pitchFamily="2" charset="0"/>
                <a:cs typeface="Dekko" panose="00000500000000000000" pitchFamily="2" charset="0"/>
              </a:rPr>
              <a:t> go shopping</a:t>
            </a:r>
            <a:endParaRPr lang="fr-FR" sz="2800" b="1" dirty="0">
              <a:ln w="6350" cmpd="sng">
                <a:solidFill>
                  <a:schemeClr val="accent4"/>
                </a:solidFill>
                <a:prstDash val="solid"/>
              </a:ln>
              <a:solidFill>
                <a:srgbClr val="FFFFFF"/>
              </a:solidFill>
              <a:effectLst>
                <a:outerShdw blurRad="63500" dir="3600000" algn="tl" rotWithShape="0">
                  <a:srgbClr val="000000">
                    <a:alpha val="70000"/>
                  </a:srgbClr>
                </a:outerShdw>
              </a:effectLst>
              <a:latin typeface="Chewy" panose="02000000000000000000" pitchFamily="2" charset="0"/>
              <a:ea typeface="Chewy" panose="02000000000000000000" pitchFamily="2" charset="0"/>
              <a:cs typeface="Dekko" panose="00000500000000000000" pitchFamily="2" charset="0"/>
            </a:endParaRPr>
          </a:p>
        </p:txBody>
      </p:sp>
      <p:sp>
        <p:nvSpPr>
          <p:cNvPr id="6" name="Ellipse 5"/>
          <p:cNvSpPr/>
          <p:nvPr/>
        </p:nvSpPr>
        <p:spPr>
          <a:xfrm>
            <a:off x="144289" y="244665"/>
            <a:ext cx="1388151" cy="580648"/>
          </a:xfrm>
          <a:prstGeom prst="ellipse">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2" name="Rectangle 1"/>
          <p:cNvSpPr/>
          <p:nvPr/>
        </p:nvSpPr>
        <p:spPr>
          <a:xfrm>
            <a:off x="161110" y="268231"/>
            <a:ext cx="1320258" cy="533516"/>
          </a:xfrm>
          <a:prstGeom prst="rect">
            <a:avLst/>
          </a:prstGeom>
        </p:spPr>
        <p:txBody>
          <a:bodyPr wrap="square" lIns="101636" tIns="50818" rIns="101636" bIns="50818">
            <a:spAutoFit/>
          </a:bodyPr>
          <a:lstStyle/>
          <a:p>
            <a:pPr lvl="0" algn="ctr"/>
            <a:r>
              <a:rPr lang="fr-FR" sz="2800" dirty="0">
                <a:solidFill>
                  <a:schemeClr val="accent4"/>
                </a:solidFill>
                <a:effectLst>
                  <a:outerShdw blurRad="38100" dist="38100" dir="2700000" algn="tl">
                    <a:srgbClr val="000000">
                      <a:alpha val="43137"/>
                    </a:srgbClr>
                  </a:outerShdw>
                </a:effectLst>
                <a:latin typeface="Fineliner Script" pitchFamily="50" charset="0"/>
                <a:ea typeface="Clensey" panose="02000603000000000000" pitchFamily="2" charset="0"/>
              </a:rPr>
              <a:t>Anglais 6</a:t>
            </a:r>
          </a:p>
        </p:txBody>
      </p:sp>
      <p:sp>
        <p:nvSpPr>
          <p:cNvPr id="65" name="Rectangle à coins arrondis 64"/>
          <p:cNvSpPr/>
          <p:nvPr/>
        </p:nvSpPr>
        <p:spPr>
          <a:xfrm>
            <a:off x="6022558" y="269271"/>
            <a:ext cx="1149555" cy="410973"/>
          </a:xfrm>
          <a:prstGeom prst="roundRect">
            <a:avLst>
              <a:gd name="adj" fmla="val 36197"/>
            </a:avLst>
          </a:prstGeom>
          <a:solidFill>
            <a:schemeClr val="accent4">
              <a:lumMod val="60000"/>
              <a:lumOff val="40000"/>
            </a:schemeClr>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à coins arrondis 17"/>
          <p:cNvSpPr/>
          <p:nvPr/>
        </p:nvSpPr>
        <p:spPr>
          <a:xfrm>
            <a:off x="6267976" y="607518"/>
            <a:ext cx="658723" cy="348850"/>
          </a:xfrm>
          <a:prstGeom prst="roundRect">
            <a:avLst>
              <a:gd name="adj" fmla="val 33049"/>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17" name="ZoneTexte 16"/>
          <p:cNvSpPr txBox="1"/>
          <p:nvPr/>
        </p:nvSpPr>
        <p:spPr>
          <a:xfrm>
            <a:off x="6038531" y="278644"/>
            <a:ext cx="1149555" cy="369332"/>
          </a:xfrm>
          <a:prstGeom prst="rect">
            <a:avLst/>
          </a:prstGeom>
          <a:noFill/>
        </p:spPr>
        <p:txBody>
          <a:bodyPr wrap="square" rtlCol="0">
            <a:spAutoFit/>
          </a:bodyPr>
          <a:lstStyle/>
          <a:p>
            <a:r>
              <a:rPr lang="fr-FR" sz="1800"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Fineliner Script" pitchFamily="50" charset="0"/>
              </a:rPr>
              <a:t>Civilisation</a:t>
            </a:r>
            <a:endParaRPr lang="fr-FR" sz="1100" dirty="0">
              <a:ln w="12700">
                <a:solidFill>
                  <a:schemeClr val="bg1"/>
                </a:solidFill>
                <a:prstDash val="solid"/>
              </a:ln>
              <a:latin typeface="Fineliner Script" pitchFamily="50" charset="0"/>
            </a:endParaRPr>
          </a:p>
        </p:txBody>
      </p:sp>
      <p:sp>
        <p:nvSpPr>
          <p:cNvPr id="30" name="ZoneTexte 29"/>
          <p:cNvSpPr txBox="1"/>
          <p:nvPr/>
        </p:nvSpPr>
        <p:spPr>
          <a:xfrm>
            <a:off x="6267976" y="607518"/>
            <a:ext cx="631409" cy="348850"/>
          </a:xfrm>
          <a:prstGeom prst="rect">
            <a:avLst/>
          </a:prstGeom>
          <a:noFill/>
        </p:spPr>
        <p:txBody>
          <a:bodyPr wrap="square" lIns="101636" tIns="50818" rIns="101636" bIns="50818" rtlCol="0">
            <a:spAutoFit/>
          </a:bodyPr>
          <a:lstStyle/>
          <a:p>
            <a:pPr algn="ctr"/>
            <a:r>
              <a:rPr lang="fr-FR" sz="1600" b="1" dirty="0">
                <a:latin typeface="Fineliner Script" pitchFamily="50" charset="0"/>
              </a:rPr>
              <a:t>CM2</a:t>
            </a:r>
            <a:endParaRPr lang="fr-FR" sz="1800" b="1" dirty="0">
              <a:latin typeface="Fineliner Script" pitchFamily="50" charset="0"/>
            </a:endParaRPr>
          </a:p>
        </p:txBody>
      </p:sp>
      <p:sp>
        <p:nvSpPr>
          <p:cNvPr id="35" name="Rectangle 34"/>
          <p:cNvSpPr/>
          <p:nvPr/>
        </p:nvSpPr>
        <p:spPr>
          <a:xfrm>
            <a:off x="0" y="3132262"/>
            <a:ext cx="7010899" cy="461665"/>
          </a:xfrm>
          <a:prstGeom prst="rect">
            <a:avLst/>
          </a:prstGeom>
        </p:spPr>
        <p:txBody>
          <a:bodyPr wrap="square">
            <a:spAutoFit/>
          </a:bodyPr>
          <a:lstStyle/>
          <a:p>
            <a:pPr lvl="0">
              <a:spcAft>
                <a:spcPts val="600"/>
              </a:spcAft>
            </a:pPr>
            <a:r>
              <a:rPr lang="fr-FR" sz="2400" dirty="0">
                <a:solidFill>
                  <a:srgbClr val="000000"/>
                </a:solidFill>
                <a:latin typeface="Fineliner Script" pitchFamily="50" charset="0"/>
                <a:ea typeface="Verdana" panose="020B0604030504040204" pitchFamily="34" charset="0"/>
                <a:cs typeface="Verdana" panose="020B0604030504040204" pitchFamily="34" charset="0"/>
                <a:sym typeface="Wingdings" panose="05000000000000000000" pitchFamily="2" charset="2"/>
              </a:rPr>
              <a:t> </a:t>
            </a:r>
            <a:r>
              <a:rPr lang="fr-FR" sz="1800" b="1" dirty="0">
                <a:solidFill>
                  <a:srgbClr val="000000"/>
                </a:solidFill>
                <a:latin typeface="Fineliner Script" pitchFamily="50" charset="0"/>
                <a:ea typeface="Verdana" panose="020B0604030504040204" pitchFamily="34" charset="0"/>
                <a:cs typeface="Verdana" panose="020B0604030504040204" pitchFamily="34" charset="0"/>
              </a:rPr>
              <a:t>Cherche qui sont les personnages figurant sur les billets américains</a:t>
            </a:r>
          </a:p>
        </p:txBody>
      </p:sp>
      <p:sp>
        <p:nvSpPr>
          <p:cNvPr id="51" name="ZoneTexte 50"/>
          <p:cNvSpPr txBox="1"/>
          <p:nvPr/>
        </p:nvSpPr>
        <p:spPr>
          <a:xfrm>
            <a:off x="0" y="3492302"/>
            <a:ext cx="7273081" cy="2462213"/>
          </a:xfrm>
          <a:prstGeom prst="rect">
            <a:avLst/>
          </a:prstGeom>
          <a:noFill/>
        </p:spPr>
        <p:txBody>
          <a:bodyPr wrap="square" rtlCol="0">
            <a:spAutoFit/>
          </a:bodyPr>
          <a:lstStyle/>
          <a:p>
            <a:pPr>
              <a:lnSpc>
                <a:spcPct val="200000"/>
              </a:lnSpc>
              <a:tabLst>
                <a:tab pos="1619250" algn="l"/>
                <a:tab pos="3048000" algn="l"/>
                <a:tab pos="3409950" algn="l"/>
              </a:tabLst>
            </a:pPr>
            <a:r>
              <a:rPr lang="fr-FR" sz="1100" dirty="0">
                <a:latin typeface="Short Stack" panose="02010500040000000007" pitchFamily="2" charset="0"/>
              </a:rPr>
              <a:t>1) George Washington : ___________________________________________________________</a:t>
            </a:r>
          </a:p>
          <a:p>
            <a:pPr>
              <a:lnSpc>
                <a:spcPct val="200000"/>
              </a:lnSpc>
              <a:tabLst>
                <a:tab pos="1619250" algn="l"/>
                <a:tab pos="3048000" algn="l"/>
                <a:tab pos="3409950" algn="l"/>
              </a:tabLst>
            </a:pPr>
            <a:r>
              <a:rPr lang="fr-FR" sz="1100" dirty="0">
                <a:latin typeface="Short Stack" panose="02010500040000000007" pitchFamily="2" charset="0"/>
              </a:rPr>
              <a:t>2) Thomas Jefferson : ___________________________________________________________</a:t>
            </a:r>
          </a:p>
          <a:p>
            <a:pPr>
              <a:lnSpc>
                <a:spcPct val="200000"/>
              </a:lnSpc>
              <a:tabLst>
                <a:tab pos="1619250" algn="l"/>
                <a:tab pos="3048000" algn="l"/>
                <a:tab pos="3409950" algn="l"/>
              </a:tabLst>
            </a:pPr>
            <a:r>
              <a:rPr lang="fr-FR" sz="1100" dirty="0">
                <a:latin typeface="Short Stack" panose="02010500040000000007" pitchFamily="2" charset="0"/>
              </a:rPr>
              <a:t>3) Abraham Lincoln : ___________________________________________________________</a:t>
            </a:r>
          </a:p>
          <a:p>
            <a:pPr>
              <a:lnSpc>
                <a:spcPct val="200000"/>
              </a:lnSpc>
              <a:tabLst>
                <a:tab pos="1619250" algn="l"/>
                <a:tab pos="3048000" algn="l"/>
                <a:tab pos="3409950" algn="l"/>
              </a:tabLst>
            </a:pPr>
            <a:r>
              <a:rPr lang="fr-FR" sz="1100" dirty="0">
                <a:latin typeface="Short Stack" panose="02010500040000000007" pitchFamily="2" charset="0"/>
              </a:rPr>
              <a:t>4) Alexander Hamilton : __________________________________________________________</a:t>
            </a:r>
          </a:p>
          <a:p>
            <a:pPr>
              <a:lnSpc>
                <a:spcPct val="200000"/>
              </a:lnSpc>
              <a:tabLst>
                <a:tab pos="1619250" algn="l"/>
                <a:tab pos="3048000" algn="l"/>
                <a:tab pos="3409950" algn="l"/>
              </a:tabLst>
            </a:pPr>
            <a:r>
              <a:rPr lang="fr-FR" sz="1100" dirty="0">
                <a:latin typeface="Short Stack" panose="02010500040000000007" pitchFamily="2" charset="0"/>
              </a:rPr>
              <a:t>5) Andrew Jackson : ___________________________________________________________</a:t>
            </a:r>
          </a:p>
          <a:p>
            <a:pPr>
              <a:lnSpc>
                <a:spcPct val="200000"/>
              </a:lnSpc>
              <a:tabLst>
                <a:tab pos="1619250" algn="l"/>
                <a:tab pos="3048000" algn="l"/>
                <a:tab pos="3409950" algn="l"/>
              </a:tabLst>
            </a:pPr>
            <a:r>
              <a:rPr lang="fr-FR" sz="1100" dirty="0">
                <a:latin typeface="Short Stack" panose="02010500040000000007" pitchFamily="2" charset="0"/>
              </a:rPr>
              <a:t>6) </a:t>
            </a:r>
            <a:r>
              <a:rPr lang="fr-FR" sz="1100" dirty="0" err="1">
                <a:latin typeface="Short Stack" panose="02010500040000000007" pitchFamily="2" charset="0"/>
              </a:rPr>
              <a:t>Ulysses</a:t>
            </a:r>
            <a:r>
              <a:rPr lang="fr-FR" sz="1100" dirty="0">
                <a:latin typeface="Short Stack" panose="02010500040000000007" pitchFamily="2" charset="0"/>
              </a:rPr>
              <a:t> S. Grant : ___________________________________________________________</a:t>
            </a:r>
          </a:p>
          <a:p>
            <a:pPr>
              <a:lnSpc>
                <a:spcPct val="200000"/>
              </a:lnSpc>
              <a:tabLst>
                <a:tab pos="1619250" algn="l"/>
                <a:tab pos="3048000" algn="l"/>
                <a:tab pos="3409950" algn="l"/>
              </a:tabLst>
            </a:pPr>
            <a:r>
              <a:rPr lang="fr-FR" sz="1100" dirty="0">
                <a:latin typeface="Short Stack" panose="02010500040000000007" pitchFamily="2" charset="0"/>
              </a:rPr>
              <a:t>7) Benjamin Franklin : ___________________________________________________________</a:t>
            </a:r>
          </a:p>
        </p:txBody>
      </p:sp>
      <p:sp>
        <p:nvSpPr>
          <p:cNvPr id="53" name="Rectangle 52"/>
          <p:cNvSpPr/>
          <p:nvPr/>
        </p:nvSpPr>
        <p:spPr>
          <a:xfrm>
            <a:off x="0" y="828006"/>
            <a:ext cx="7010899" cy="461665"/>
          </a:xfrm>
          <a:prstGeom prst="rect">
            <a:avLst/>
          </a:prstGeom>
        </p:spPr>
        <p:txBody>
          <a:bodyPr wrap="square">
            <a:spAutoFit/>
          </a:bodyPr>
          <a:lstStyle/>
          <a:p>
            <a:pPr lvl="0">
              <a:spcAft>
                <a:spcPts val="600"/>
              </a:spcAft>
            </a:pPr>
            <a:r>
              <a:rPr lang="fr-FR" sz="2400" dirty="0">
                <a:solidFill>
                  <a:srgbClr val="000000"/>
                </a:solidFill>
                <a:latin typeface="Fineliner Script" pitchFamily="50" charset="0"/>
                <a:ea typeface="Verdana" panose="020B0604030504040204" pitchFamily="34" charset="0"/>
                <a:cs typeface="Verdana" panose="020B0604030504040204" pitchFamily="34" charset="0"/>
                <a:sym typeface="Wingdings" panose="05000000000000000000" pitchFamily="2" charset="2"/>
              </a:rPr>
              <a:t> </a:t>
            </a:r>
            <a:r>
              <a:rPr lang="fr-FR" sz="1800" b="1" dirty="0">
                <a:solidFill>
                  <a:srgbClr val="000000"/>
                </a:solidFill>
                <a:latin typeface="Fineliner Script" pitchFamily="50" charset="0"/>
                <a:ea typeface="Verdana" panose="020B0604030504040204" pitchFamily="34" charset="0"/>
                <a:cs typeface="Verdana" panose="020B0604030504040204" pitchFamily="34" charset="0"/>
              </a:rPr>
              <a:t>Complète le tableau</a:t>
            </a:r>
            <a:endParaRPr lang="fr-FR" sz="2400" b="1" dirty="0">
              <a:solidFill>
                <a:srgbClr val="000000"/>
              </a:solidFill>
              <a:latin typeface="Fineliner Script" pitchFamily="50" charset="0"/>
              <a:ea typeface="Verdana" panose="020B0604030504040204" pitchFamily="34" charset="0"/>
              <a:cs typeface="Verdana" panose="020B0604030504040204" pitchFamily="34" charset="0"/>
            </a:endParaRPr>
          </a:p>
        </p:txBody>
      </p:sp>
      <p:graphicFrame>
        <p:nvGraphicFramePr>
          <p:cNvPr id="38" name="Tableau 37"/>
          <p:cNvGraphicFramePr>
            <a:graphicFrameLocks noGrp="1"/>
          </p:cNvGraphicFramePr>
          <p:nvPr>
            <p:extLst>
              <p:ext uri="{D42A27DB-BD31-4B8C-83A1-F6EECF244321}">
                <p14:modId xmlns:p14="http://schemas.microsoft.com/office/powerpoint/2010/main" val="4186477175"/>
              </p:ext>
            </p:extLst>
          </p:nvPr>
        </p:nvGraphicFramePr>
        <p:xfrm>
          <a:off x="144288" y="1300067"/>
          <a:ext cx="7011005" cy="1832195"/>
        </p:xfrm>
        <a:graphic>
          <a:graphicData uri="http://schemas.openxmlformats.org/drawingml/2006/table">
            <a:tbl>
              <a:tblPr firstRow="1" bandRow="1">
                <a:tableStyleId>{5940675A-B579-460E-94D1-54222C63F5DA}</a:tableStyleId>
              </a:tblPr>
              <a:tblGrid>
                <a:gridCol w="1097777">
                  <a:extLst>
                    <a:ext uri="{9D8B030D-6E8A-4147-A177-3AD203B41FA5}">
                      <a16:colId xmlns:a16="http://schemas.microsoft.com/office/drawing/2014/main" val="20000"/>
                    </a:ext>
                  </a:extLst>
                </a:gridCol>
                <a:gridCol w="1206480">
                  <a:extLst>
                    <a:ext uri="{9D8B030D-6E8A-4147-A177-3AD203B41FA5}">
                      <a16:colId xmlns:a16="http://schemas.microsoft.com/office/drawing/2014/main" val="20001"/>
                    </a:ext>
                  </a:extLst>
                </a:gridCol>
                <a:gridCol w="559244">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1843248">
                  <a:extLst>
                    <a:ext uri="{9D8B030D-6E8A-4147-A177-3AD203B41FA5}">
                      <a16:colId xmlns:a16="http://schemas.microsoft.com/office/drawing/2014/main" val="20005"/>
                    </a:ext>
                  </a:extLst>
                </a:gridCol>
              </a:tblGrid>
              <a:tr h="491181">
                <a:tc>
                  <a:txBody>
                    <a:bodyPr/>
                    <a:lstStyle/>
                    <a:p>
                      <a:endParaRPr lang="fr-FR" sz="1200" dirty="0">
                        <a:latin typeface="Short Stack" panose="02010500040000000007" pitchFamily="2" charset="0"/>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fr-FR" sz="1050" dirty="0">
                          <a:latin typeface="Short Stack" panose="02010500040000000007" pitchFamily="2" charset="0"/>
                        </a:rPr>
                        <a:t>Nom </a:t>
                      </a:r>
                    </a:p>
                  </a:txBody>
                  <a:tcPr anchor="ctr"/>
                </a:tc>
                <a:tc>
                  <a:txBody>
                    <a:bodyPr/>
                    <a:lstStyle/>
                    <a:p>
                      <a:pPr algn="ctr"/>
                      <a:r>
                        <a:rPr lang="fr-FR" sz="1050" dirty="0">
                          <a:latin typeface="Short Stack" panose="02010500040000000007" pitchFamily="2" charset="0"/>
                        </a:rPr>
                        <a:t>Sig</a:t>
                      </a:r>
                      <a:r>
                        <a:rPr lang="fr-FR" sz="1050" baseline="0" dirty="0">
                          <a:latin typeface="Short Stack" panose="02010500040000000007" pitchFamily="2" charset="0"/>
                        </a:rPr>
                        <a:t>ne </a:t>
                      </a:r>
                      <a:endParaRPr lang="fr-FR" sz="1050" dirty="0">
                        <a:latin typeface="Short Stack" panose="02010500040000000007" pitchFamily="2" charset="0"/>
                      </a:endParaRPr>
                    </a:p>
                  </a:txBody>
                  <a:tcPr marL="0" marR="0" marT="0" marB="0" anchor="ctr"/>
                </a:tc>
                <a:tc>
                  <a:txBody>
                    <a:bodyPr/>
                    <a:lstStyle/>
                    <a:p>
                      <a:pPr algn="ctr"/>
                      <a:r>
                        <a:rPr lang="fr-FR" sz="1050" dirty="0">
                          <a:latin typeface="Short Stack" panose="02010500040000000007" pitchFamily="2" charset="0"/>
                        </a:rPr>
                        <a:t>Que voit-on</a:t>
                      </a:r>
                      <a:r>
                        <a:rPr lang="fr-FR" sz="1050" baseline="0" dirty="0">
                          <a:latin typeface="Short Stack" panose="02010500040000000007" pitchFamily="2" charset="0"/>
                        </a:rPr>
                        <a:t> sur les billets ?</a:t>
                      </a:r>
                      <a:endParaRPr lang="fr-FR" sz="1050" dirty="0">
                        <a:latin typeface="Short Stack" panose="02010500040000000007" pitchFamily="2" charset="0"/>
                      </a:endParaRPr>
                    </a:p>
                  </a:txBody>
                  <a:tcPr anchor="ctr"/>
                </a:tc>
                <a:tc>
                  <a:txBody>
                    <a:bodyPr/>
                    <a:lstStyle/>
                    <a:p>
                      <a:pPr algn="ctr"/>
                      <a:r>
                        <a:rPr lang="fr-FR" sz="1050" dirty="0">
                          <a:latin typeface="Short Stack" panose="02010500040000000007" pitchFamily="2" charset="0"/>
                        </a:rPr>
                        <a:t>Nb de billets</a:t>
                      </a:r>
                    </a:p>
                  </a:txBody>
                  <a:tcPr anchor="ctr"/>
                </a:tc>
                <a:tc>
                  <a:txBody>
                    <a:bodyPr/>
                    <a:lstStyle/>
                    <a:p>
                      <a:pPr algn="ctr"/>
                      <a:r>
                        <a:rPr lang="fr-FR" sz="1050" dirty="0">
                          <a:latin typeface="Short Stack" panose="02010500040000000007" pitchFamily="2" charset="0"/>
                        </a:rPr>
                        <a:t>Taux de change par rapport à l’Euro</a:t>
                      </a:r>
                    </a:p>
                  </a:txBody>
                  <a:tcPr anchor="ctr"/>
                </a:tc>
                <a:extLst>
                  <a:ext uri="{0D108BD9-81ED-4DB2-BD59-A6C34878D82A}">
                    <a16:rowId xmlns:a16="http://schemas.microsoft.com/office/drawing/2014/main" val="10000"/>
                  </a:ext>
                </a:extLst>
              </a:tr>
              <a:tr h="709483">
                <a:tc>
                  <a:txBody>
                    <a:bodyPr/>
                    <a:lstStyle/>
                    <a:p>
                      <a:r>
                        <a:rPr lang="fr-FR" sz="1100" dirty="0">
                          <a:latin typeface="Short Stack" panose="02010500040000000007" pitchFamily="2" charset="0"/>
                        </a:rPr>
                        <a:t>Monnaie du Royaume- Uni</a:t>
                      </a:r>
                    </a:p>
                  </a:txBody>
                  <a:tcPr/>
                </a:tc>
                <a:tc>
                  <a:txBody>
                    <a:bodyPr/>
                    <a:lstStyle/>
                    <a:p>
                      <a:endParaRPr lang="fr-FR" sz="1200">
                        <a:latin typeface="Short Stack" panose="02010500040000000007" pitchFamily="2" charset="0"/>
                      </a:endParaRPr>
                    </a:p>
                  </a:txBody>
                  <a:tcPr/>
                </a:tc>
                <a:tc>
                  <a:txBody>
                    <a:bodyPr/>
                    <a:lstStyle/>
                    <a:p>
                      <a:endParaRPr lang="fr-FR" sz="1200">
                        <a:latin typeface="Short Stack" panose="02010500040000000007" pitchFamily="2" charset="0"/>
                      </a:endParaRPr>
                    </a:p>
                  </a:txBody>
                  <a:tcPr/>
                </a:tc>
                <a:tc>
                  <a:txBody>
                    <a:bodyPr/>
                    <a:lstStyle/>
                    <a:p>
                      <a:endParaRPr lang="fr-FR" sz="1200" dirty="0">
                        <a:latin typeface="Short Stack" panose="02010500040000000007" pitchFamily="2" charset="0"/>
                      </a:endParaRPr>
                    </a:p>
                  </a:txBody>
                  <a:tcPr/>
                </a:tc>
                <a:tc>
                  <a:txBody>
                    <a:bodyPr/>
                    <a:lstStyle/>
                    <a:p>
                      <a:endParaRPr lang="fr-FR" sz="1200" dirty="0">
                        <a:latin typeface="Short Stack" panose="02010500040000000007" pitchFamily="2" charset="0"/>
                      </a:endParaRPr>
                    </a:p>
                  </a:txBody>
                  <a:tcPr/>
                </a:tc>
                <a:tc>
                  <a:txBody>
                    <a:bodyPr/>
                    <a:lstStyle/>
                    <a:p>
                      <a:endParaRPr lang="fr-FR" sz="1200" dirty="0">
                        <a:latin typeface="Short Stack" panose="02010500040000000007" pitchFamily="2" charset="0"/>
                      </a:endParaRPr>
                    </a:p>
                  </a:txBody>
                  <a:tcPr/>
                </a:tc>
                <a:extLst>
                  <a:ext uri="{0D108BD9-81ED-4DB2-BD59-A6C34878D82A}">
                    <a16:rowId xmlns:a16="http://schemas.microsoft.com/office/drawing/2014/main" val="10001"/>
                  </a:ext>
                </a:extLst>
              </a:tr>
              <a:tr h="631531">
                <a:tc>
                  <a:txBody>
                    <a:bodyPr/>
                    <a:lstStyle/>
                    <a:p>
                      <a:r>
                        <a:rPr lang="fr-FR" sz="1100" dirty="0">
                          <a:latin typeface="Short Stack" panose="02010500040000000007" pitchFamily="2" charset="0"/>
                        </a:rPr>
                        <a:t>Monnaie américaine</a:t>
                      </a:r>
                    </a:p>
                  </a:txBody>
                  <a:tcPr anchor="ctr"/>
                </a:tc>
                <a:tc>
                  <a:txBody>
                    <a:bodyPr/>
                    <a:lstStyle/>
                    <a:p>
                      <a:endParaRPr lang="fr-FR" sz="1200">
                        <a:latin typeface="Short Stack" panose="02010500040000000007" pitchFamily="2" charset="0"/>
                      </a:endParaRPr>
                    </a:p>
                  </a:txBody>
                  <a:tcPr/>
                </a:tc>
                <a:tc>
                  <a:txBody>
                    <a:bodyPr/>
                    <a:lstStyle/>
                    <a:p>
                      <a:endParaRPr lang="fr-FR" sz="1200" dirty="0">
                        <a:latin typeface="Short Stack" panose="02010500040000000007" pitchFamily="2" charset="0"/>
                      </a:endParaRPr>
                    </a:p>
                  </a:txBody>
                  <a:tcPr/>
                </a:tc>
                <a:tc>
                  <a:txBody>
                    <a:bodyPr/>
                    <a:lstStyle/>
                    <a:p>
                      <a:endParaRPr lang="fr-FR" sz="1200" dirty="0">
                        <a:latin typeface="Short Stack" panose="02010500040000000007" pitchFamily="2" charset="0"/>
                      </a:endParaRPr>
                    </a:p>
                  </a:txBody>
                  <a:tcPr/>
                </a:tc>
                <a:tc>
                  <a:txBody>
                    <a:bodyPr/>
                    <a:lstStyle/>
                    <a:p>
                      <a:endParaRPr lang="fr-FR" sz="1200" dirty="0">
                        <a:latin typeface="Short Stack" panose="02010500040000000007" pitchFamily="2" charset="0"/>
                      </a:endParaRPr>
                    </a:p>
                  </a:txBody>
                  <a:tcPr/>
                </a:tc>
                <a:tc>
                  <a:txBody>
                    <a:bodyPr/>
                    <a:lstStyle/>
                    <a:p>
                      <a:endParaRPr lang="fr-FR" sz="1200" dirty="0">
                        <a:latin typeface="Short Stack" panose="02010500040000000007" pitchFamily="2" charset="0"/>
                      </a:endParaRPr>
                    </a:p>
                  </a:txBody>
                  <a:tcPr/>
                </a:tc>
                <a:extLst>
                  <a:ext uri="{0D108BD9-81ED-4DB2-BD59-A6C34878D82A}">
                    <a16:rowId xmlns:a16="http://schemas.microsoft.com/office/drawing/2014/main" val="10002"/>
                  </a:ext>
                </a:extLst>
              </a:tr>
            </a:tbl>
          </a:graphicData>
        </a:graphic>
      </p:graphicFrame>
      <p:sp>
        <p:nvSpPr>
          <p:cNvPr id="45" name="Larme 44"/>
          <p:cNvSpPr/>
          <p:nvPr/>
        </p:nvSpPr>
        <p:spPr>
          <a:xfrm>
            <a:off x="144289" y="6078031"/>
            <a:ext cx="407252" cy="326293"/>
          </a:xfrm>
          <a:prstGeom prst="teardrop">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ZoneTexte 45"/>
          <p:cNvSpPr txBox="1"/>
          <p:nvPr/>
        </p:nvSpPr>
        <p:spPr>
          <a:xfrm>
            <a:off x="592245" y="6068904"/>
            <a:ext cx="4880636" cy="348850"/>
          </a:xfrm>
          <a:prstGeom prst="rect">
            <a:avLst/>
          </a:prstGeom>
          <a:noFill/>
        </p:spPr>
        <p:txBody>
          <a:bodyPr wrap="square" lIns="101636" tIns="50818" rIns="101636" bIns="50818" rtlCol="0">
            <a:spAutoFit/>
          </a:bodyPr>
          <a:lstStyle/>
          <a:p>
            <a:r>
              <a:rPr lang="fr-FR" sz="1600" dirty="0">
                <a:latin typeface="Mrs Chocolat" pitchFamily="2" charset="0"/>
              </a:rPr>
              <a:t>Des vides-greniers qui permettent de recycler</a:t>
            </a:r>
          </a:p>
        </p:txBody>
      </p:sp>
      <p:sp>
        <p:nvSpPr>
          <p:cNvPr id="47" name="ZoneTexte 46"/>
          <p:cNvSpPr txBox="1"/>
          <p:nvPr/>
        </p:nvSpPr>
        <p:spPr>
          <a:xfrm>
            <a:off x="175043" y="6032410"/>
            <a:ext cx="407252" cy="379627"/>
          </a:xfrm>
          <a:prstGeom prst="rect">
            <a:avLst/>
          </a:prstGeom>
          <a:noFill/>
          <a:effectLst>
            <a:outerShdw blurRad="63500" sx="102000" sy="102000" algn="ctr" rotWithShape="0">
              <a:prstClr val="black">
                <a:alpha val="40000"/>
              </a:prstClr>
            </a:outerShdw>
          </a:effectLst>
        </p:spPr>
        <p:txBody>
          <a:bodyPr wrap="square" lIns="101636" tIns="50818" rIns="101636" bIns="50818" rtlCol="0">
            <a:spAutoFit/>
          </a:bodyPr>
          <a:lstStyle/>
          <a:p>
            <a:pPr algn="ctr"/>
            <a:r>
              <a:rPr lang="fr-FR" sz="1800" dirty="0">
                <a:effectLst>
                  <a:outerShdw blurRad="38100" dist="38100" dir="2700000" algn="tl">
                    <a:srgbClr val="000000">
                      <a:alpha val="43137"/>
                    </a:srgbClr>
                  </a:outerShdw>
                </a:effectLst>
                <a:latin typeface="Chinacat" panose="00000400000000000000" pitchFamily="2" charset="0"/>
              </a:rPr>
              <a:t>3</a:t>
            </a:r>
            <a:endParaRPr lang="fr-FR" sz="1600" dirty="0">
              <a:effectLst>
                <a:outerShdw blurRad="38100" dist="38100" dir="2700000" algn="tl">
                  <a:srgbClr val="000000">
                    <a:alpha val="43137"/>
                  </a:srgbClr>
                </a:outerShdw>
              </a:effectLst>
              <a:latin typeface="Chinacat" panose="00000400000000000000" pitchFamily="2" charset="0"/>
            </a:endParaRPr>
          </a:p>
        </p:txBody>
      </p:sp>
      <p:sp>
        <p:nvSpPr>
          <p:cNvPr id="48" name="Rectangle à coins arrondis 47"/>
          <p:cNvSpPr/>
          <p:nvPr/>
        </p:nvSpPr>
        <p:spPr>
          <a:xfrm>
            <a:off x="159672" y="6466272"/>
            <a:ext cx="7028413" cy="1922574"/>
          </a:xfrm>
          <a:prstGeom prst="roundRect">
            <a:avLst>
              <a:gd name="adj" fmla="val 8634"/>
            </a:avLst>
          </a:prstGeom>
          <a:solidFill>
            <a:schemeClr val="accent4">
              <a:lumMod val="20000"/>
              <a:lumOff val="80000"/>
            </a:schemeClr>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59" name="ZoneTexte 58"/>
          <p:cNvSpPr txBox="1"/>
          <p:nvPr/>
        </p:nvSpPr>
        <p:spPr>
          <a:xfrm>
            <a:off x="216297" y="6523719"/>
            <a:ext cx="6955815" cy="1865126"/>
          </a:xfrm>
          <a:prstGeom prst="rect">
            <a:avLst/>
          </a:prstGeom>
          <a:noFill/>
        </p:spPr>
        <p:txBody>
          <a:bodyPr wrap="square" rtlCol="0">
            <a:spAutoFit/>
          </a:bodyPr>
          <a:lstStyle/>
          <a:p>
            <a:pPr>
              <a:lnSpc>
                <a:spcPct val="90000"/>
              </a:lnSpc>
            </a:pPr>
            <a:r>
              <a:rPr lang="fr-FR" sz="1600" dirty="0">
                <a:latin typeface="KG Primary Italics" panose="02000506000000020003" pitchFamily="2" charset="0"/>
              </a:rPr>
              <a:t>Dans les pays anglophones, on vend ce dont on ne se sert plus dans des ventes de charité (souvent dans des églises) ou dans des vide-greniers.</a:t>
            </a:r>
          </a:p>
          <a:p>
            <a:pPr marL="285750" indent="-285750">
              <a:lnSpc>
                <a:spcPct val="90000"/>
              </a:lnSpc>
              <a:buFont typeface="Arial" panose="020B0604020202020204" pitchFamily="34" charset="0"/>
              <a:buChar char="•"/>
            </a:pPr>
            <a:r>
              <a:rPr lang="fr-FR" sz="1600" dirty="0">
                <a:latin typeface="KG Primary Italics" panose="02000506000000020003" pitchFamily="2" charset="0"/>
              </a:rPr>
              <a:t>En Grande-Bretagne, on va se garer dans des parkings réservés ce jour-là, et on ouvre le coffre de sa voiture qui devient un étalage pour présenter ce que l’on a à vendre d’où le nom de « car boot sale » (vente dans le coffre de la voiture). On met aussi des étalages devant sa voiture.</a:t>
            </a:r>
          </a:p>
          <a:p>
            <a:pPr marL="285750" indent="-285750">
              <a:lnSpc>
                <a:spcPct val="90000"/>
              </a:lnSpc>
              <a:buFont typeface="Arial" panose="020B0604020202020204" pitchFamily="34" charset="0"/>
              <a:buChar char="•"/>
            </a:pPr>
            <a:r>
              <a:rPr lang="fr-FR" sz="1600" dirty="0">
                <a:latin typeface="KG Primary Italics" panose="02000506000000020003" pitchFamily="2" charset="0"/>
              </a:rPr>
              <a:t>Aux Etats-Unis, on étale tout ce que l’on a à vendre dans son jardin, ce sont des « yard sales » (vente de jardin) ou des « garage sales » parce qu’on vide son garage.</a:t>
            </a:r>
          </a:p>
        </p:txBody>
      </p:sp>
      <p:sp>
        <p:nvSpPr>
          <p:cNvPr id="60" name="ZoneTexte 59"/>
          <p:cNvSpPr txBox="1"/>
          <p:nvPr/>
        </p:nvSpPr>
        <p:spPr>
          <a:xfrm>
            <a:off x="-1" y="8793018"/>
            <a:ext cx="7345364" cy="1446550"/>
          </a:xfrm>
          <a:prstGeom prst="rect">
            <a:avLst/>
          </a:prstGeom>
          <a:noFill/>
        </p:spPr>
        <p:txBody>
          <a:bodyPr wrap="square" rtlCol="0">
            <a:spAutoFit/>
          </a:bodyPr>
          <a:lstStyle/>
          <a:p>
            <a:pPr>
              <a:lnSpc>
                <a:spcPct val="200000"/>
              </a:lnSpc>
              <a:tabLst>
                <a:tab pos="1619250" algn="l"/>
                <a:tab pos="3048000" algn="l"/>
                <a:tab pos="3409950" algn="l"/>
              </a:tabLst>
            </a:pPr>
            <a:r>
              <a:rPr lang="fr-FR" sz="1100" dirty="0">
                <a:latin typeface="Short Stack" panose="02010500040000000007" pitchFamily="2" charset="0"/>
              </a:rPr>
              <a:t>1) Dans les pays anglophones, où vend-on ce dont on ne sert plus ? _____________________________________________________________________________</a:t>
            </a:r>
          </a:p>
          <a:p>
            <a:pPr>
              <a:lnSpc>
                <a:spcPct val="200000"/>
              </a:lnSpc>
              <a:tabLst>
                <a:tab pos="1619250" algn="l"/>
                <a:tab pos="3048000" algn="l"/>
                <a:tab pos="3409950" algn="l"/>
              </a:tabLst>
            </a:pPr>
            <a:r>
              <a:rPr lang="fr-FR" sz="1100" dirty="0">
                <a:latin typeface="Short Stack" panose="02010500040000000007" pitchFamily="2" charset="0"/>
              </a:rPr>
              <a:t>2) Dans quel pays, le lieu pour les vide-greniers sont :</a:t>
            </a:r>
          </a:p>
          <a:p>
            <a:pPr>
              <a:lnSpc>
                <a:spcPct val="200000"/>
              </a:lnSpc>
              <a:tabLst>
                <a:tab pos="1619250" algn="l"/>
                <a:tab pos="3048000" algn="l"/>
                <a:tab pos="3409950" algn="l"/>
              </a:tabLst>
            </a:pPr>
            <a:r>
              <a:rPr lang="fr-FR" sz="1100" dirty="0">
                <a:latin typeface="Short Stack" panose="02010500040000000007" pitchFamily="2" charset="0"/>
              </a:rPr>
              <a:t>* La voiture ? ________________________	           * le jardin ? _______________________</a:t>
            </a:r>
          </a:p>
        </p:txBody>
      </p:sp>
      <p:sp>
        <p:nvSpPr>
          <p:cNvPr id="61" name="Rectangle 60"/>
          <p:cNvSpPr/>
          <p:nvPr/>
        </p:nvSpPr>
        <p:spPr>
          <a:xfrm>
            <a:off x="273" y="8460854"/>
            <a:ext cx="7010899" cy="461665"/>
          </a:xfrm>
          <a:prstGeom prst="rect">
            <a:avLst/>
          </a:prstGeom>
        </p:spPr>
        <p:txBody>
          <a:bodyPr wrap="square">
            <a:spAutoFit/>
          </a:bodyPr>
          <a:lstStyle/>
          <a:p>
            <a:pPr lvl="0">
              <a:spcAft>
                <a:spcPts val="600"/>
              </a:spcAft>
            </a:pPr>
            <a:r>
              <a:rPr lang="fr-FR" sz="2400" dirty="0">
                <a:solidFill>
                  <a:srgbClr val="000000"/>
                </a:solidFill>
                <a:latin typeface="Fineliner Script" pitchFamily="50" charset="0"/>
                <a:ea typeface="Verdana" panose="020B0604030504040204" pitchFamily="34" charset="0"/>
                <a:cs typeface="Verdana" panose="020B0604030504040204" pitchFamily="34" charset="0"/>
                <a:sym typeface="Wingdings" panose="05000000000000000000" pitchFamily="2" charset="2"/>
              </a:rPr>
              <a:t> </a:t>
            </a:r>
            <a:r>
              <a:rPr lang="fr-FR" sz="1800" b="1" dirty="0">
                <a:solidFill>
                  <a:srgbClr val="000000"/>
                </a:solidFill>
                <a:latin typeface="Fineliner Script" pitchFamily="50" charset="0"/>
                <a:ea typeface="Verdana" panose="020B0604030504040204" pitchFamily="34" charset="0"/>
                <a:cs typeface="Verdana" panose="020B0604030504040204" pitchFamily="34" charset="0"/>
              </a:rPr>
              <a:t>Réponds aux questions</a:t>
            </a:r>
          </a:p>
        </p:txBody>
      </p:sp>
      <p:pic>
        <p:nvPicPr>
          <p:cNvPr id="62" name="Image 61"/>
          <p:cNvPicPr>
            <a:picLocks noChangeAspect="1"/>
          </p:cNvPicPr>
          <p:nvPr/>
        </p:nvPicPr>
        <p:blipFill>
          <a:blip r:embed="rId3"/>
          <a:stretch>
            <a:fillRect/>
          </a:stretch>
        </p:blipFill>
        <p:spPr>
          <a:xfrm rot="267873">
            <a:off x="5061443" y="784791"/>
            <a:ext cx="822876" cy="457563"/>
          </a:xfrm>
          <a:prstGeom prst="rect">
            <a:avLst/>
          </a:prstGeom>
        </p:spPr>
      </p:pic>
      <p:pic>
        <p:nvPicPr>
          <p:cNvPr id="63" name="Image 62"/>
          <p:cNvPicPr>
            <a:picLocks noChangeAspect="1"/>
          </p:cNvPicPr>
          <p:nvPr/>
        </p:nvPicPr>
        <p:blipFill rotWithShape="1">
          <a:blip r:embed="rId4"/>
          <a:srcRect t="14696"/>
          <a:stretch/>
        </p:blipFill>
        <p:spPr>
          <a:xfrm rot="21039298">
            <a:off x="3531593" y="783383"/>
            <a:ext cx="1096681" cy="462223"/>
          </a:xfrm>
          <a:prstGeom prst="rect">
            <a:avLst/>
          </a:prstGeom>
        </p:spPr>
      </p:pic>
      <p:pic>
        <p:nvPicPr>
          <p:cNvPr id="24" name="Image 23">
            <a:extLst>
              <a:ext uri="{FF2B5EF4-FFF2-40B4-BE49-F238E27FC236}">
                <a16:creationId xmlns:a16="http://schemas.microsoft.com/office/drawing/2014/main" id="{EED974A4-978E-4E0B-8966-736C4437AD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8904" y="10147342"/>
            <a:ext cx="1457873" cy="299974"/>
          </a:xfrm>
          <a:prstGeom prst="rect">
            <a:avLst/>
          </a:prstGeom>
        </p:spPr>
      </p:pic>
    </p:spTree>
    <p:extLst>
      <p:ext uri="{BB962C8B-B14F-4D97-AF65-F5344CB8AC3E}">
        <p14:creationId xmlns:p14="http://schemas.microsoft.com/office/powerpoint/2010/main" val="2180868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Organigramme : Document 66"/>
          <p:cNvSpPr/>
          <p:nvPr/>
        </p:nvSpPr>
        <p:spPr>
          <a:xfrm>
            <a:off x="0" y="0"/>
            <a:ext cx="7345363" cy="765082"/>
          </a:xfrm>
          <a:prstGeom prst="flowChartDocumen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endParaRPr>
          </a:p>
        </p:txBody>
      </p:sp>
      <p:sp>
        <p:nvSpPr>
          <p:cNvPr id="8" name="Larme 7"/>
          <p:cNvSpPr/>
          <p:nvPr/>
        </p:nvSpPr>
        <p:spPr>
          <a:xfrm>
            <a:off x="144289" y="886374"/>
            <a:ext cx="407252" cy="326293"/>
          </a:xfrm>
          <a:prstGeom prst="teardrop">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1777854" y="0"/>
            <a:ext cx="3776748" cy="718182"/>
          </a:xfrm>
          <a:prstGeom prst="rect">
            <a:avLst/>
          </a:prstGeom>
          <a:noFill/>
        </p:spPr>
        <p:txBody>
          <a:bodyPr wrap="none" lIns="101636" tIns="50818" rIns="101636" bIns="50818">
            <a:spAutoFit/>
          </a:bodyPr>
          <a:lstStyle/>
          <a:p>
            <a:pPr algn="ctr">
              <a:tabLst>
                <a:tab pos="3940175" algn="l"/>
              </a:tabLst>
            </a:pPr>
            <a:r>
              <a:rPr lang="fr-FR" sz="4000" b="1" dirty="0" err="1">
                <a:ln w="6350" cmpd="sng">
                  <a:solidFill>
                    <a:schemeClr val="accent4"/>
                  </a:solidFill>
                  <a:prstDash val="solid"/>
                </a:ln>
                <a:solidFill>
                  <a:srgbClr val="FFFFFF"/>
                </a:solidFill>
                <a:effectLst>
                  <a:outerShdw blurRad="63500" dir="3600000" algn="tl" rotWithShape="0">
                    <a:srgbClr val="000000">
                      <a:alpha val="70000"/>
                    </a:srgbClr>
                  </a:outerShdw>
                </a:effectLst>
                <a:latin typeface="Chewy" panose="02000000000000000000" pitchFamily="2" charset="0"/>
                <a:ea typeface="Chewy" panose="02000000000000000000" pitchFamily="2" charset="0"/>
                <a:cs typeface="Dekko" panose="00000500000000000000" pitchFamily="2" charset="0"/>
              </a:rPr>
              <a:t>Let’s</a:t>
            </a:r>
            <a:r>
              <a:rPr lang="fr-FR" sz="4000" b="1" dirty="0">
                <a:ln w="6350" cmpd="sng">
                  <a:solidFill>
                    <a:schemeClr val="accent4"/>
                  </a:solidFill>
                  <a:prstDash val="solid"/>
                </a:ln>
                <a:solidFill>
                  <a:srgbClr val="FFFFFF"/>
                </a:solidFill>
                <a:effectLst>
                  <a:outerShdw blurRad="63500" dir="3600000" algn="tl" rotWithShape="0">
                    <a:srgbClr val="000000">
                      <a:alpha val="70000"/>
                    </a:srgbClr>
                  </a:outerShdw>
                </a:effectLst>
                <a:latin typeface="Chewy" panose="02000000000000000000" pitchFamily="2" charset="0"/>
                <a:ea typeface="Chewy" panose="02000000000000000000" pitchFamily="2" charset="0"/>
                <a:cs typeface="Dekko" panose="00000500000000000000" pitchFamily="2" charset="0"/>
              </a:rPr>
              <a:t> go shopping</a:t>
            </a:r>
            <a:endParaRPr lang="fr-FR" sz="2800" b="1" dirty="0">
              <a:ln w="6350" cmpd="sng">
                <a:solidFill>
                  <a:schemeClr val="accent4"/>
                </a:solidFill>
                <a:prstDash val="solid"/>
              </a:ln>
              <a:solidFill>
                <a:srgbClr val="FFFFFF"/>
              </a:solidFill>
              <a:effectLst>
                <a:outerShdw blurRad="63500" dir="3600000" algn="tl" rotWithShape="0">
                  <a:srgbClr val="000000">
                    <a:alpha val="70000"/>
                  </a:srgbClr>
                </a:outerShdw>
              </a:effectLst>
              <a:latin typeface="Chewy" panose="02000000000000000000" pitchFamily="2" charset="0"/>
              <a:ea typeface="Chewy" panose="02000000000000000000" pitchFamily="2" charset="0"/>
              <a:cs typeface="Dekko" panose="00000500000000000000" pitchFamily="2" charset="0"/>
            </a:endParaRPr>
          </a:p>
        </p:txBody>
      </p:sp>
      <p:sp>
        <p:nvSpPr>
          <p:cNvPr id="6" name="Ellipse 5"/>
          <p:cNvSpPr/>
          <p:nvPr/>
        </p:nvSpPr>
        <p:spPr>
          <a:xfrm>
            <a:off x="144289" y="244665"/>
            <a:ext cx="1388151" cy="580648"/>
          </a:xfrm>
          <a:prstGeom prst="ellipse">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10" name="ZoneTexte 9"/>
          <p:cNvSpPr txBox="1"/>
          <p:nvPr/>
        </p:nvSpPr>
        <p:spPr>
          <a:xfrm>
            <a:off x="592245" y="877247"/>
            <a:ext cx="2656342" cy="348850"/>
          </a:xfrm>
          <a:prstGeom prst="rect">
            <a:avLst/>
          </a:prstGeom>
          <a:noFill/>
        </p:spPr>
        <p:txBody>
          <a:bodyPr wrap="square" lIns="101636" tIns="50818" rIns="101636" bIns="50818" rtlCol="0">
            <a:spAutoFit/>
          </a:bodyPr>
          <a:lstStyle/>
          <a:p>
            <a:r>
              <a:rPr lang="fr-FR" sz="1600" dirty="0">
                <a:latin typeface="Mrs Chocolat" pitchFamily="2" charset="0"/>
              </a:rPr>
              <a:t>Ecoute ce dialogue</a:t>
            </a:r>
          </a:p>
        </p:txBody>
      </p:sp>
      <p:sp>
        <p:nvSpPr>
          <p:cNvPr id="2" name="Rectangle 1"/>
          <p:cNvSpPr/>
          <p:nvPr/>
        </p:nvSpPr>
        <p:spPr>
          <a:xfrm>
            <a:off x="161110" y="268231"/>
            <a:ext cx="1320258" cy="533516"/>
          </a:xfrm>
          <a:prstGeom prst="rect">
            <a:avLst/>
          </a:prstGeom>
        </p:spPr>
        <p:txBody>
          <a:bodyPr wrap="square" lIns="101636" tIns="50818" rIns="101636" bIns="50818">
            <a:spAutoFit/>
          </a:bodyPr>
          <a:lstStyle/>
          <a:p>
            <a:pPr lvl="0" algn="ctr"/>
            <a:r>
              <a:rPr lang="fr-FR" sz="2800" dirty="0">
                <a:solidFill>
                  <a:schemeClr val="accent4"/>
                </a:solidFill>
                <a:effectLst>
                  <a:outerShdw blurRad="38100" dist="38100" dir="2700000" algn="tl">
                    <a:srgbClr val="000000">
                      <a:alpha val="43137"/>
                    </a:srgbClr>
                  </a:outerShdw>
                </a:effectLst>
                <a:latin typeface="Fineliner Script" pitchFamily="50" charset="0"/>
                <a:ea typeface="Clensey" panose="02000603000000000000" pitchFamily="2" charset="0"/>
              </a:rPr>
              <a:t>Anglais 6</a:t>
            </a:r>
          </a:p>
        </p:txBody>
      </p:sp>
      <p:sp>
        <p:nvSpPr>
          <p:cNvPr id="11" name="ZoneTexte 10"/>
          <p:cNvSpPr txBox="1"/>
          <p:nvPr/>
        </p:nvSpPr>
        <p:spPr>
          <a:xfrm>
            <a:off x="175043" y="840753"/>
            <a:ext cx="407252" cy="348850"/>
          </a:xfrm>
          <a:prstGeom prst="rect">
            <a:avLst/>
          </a:prstGeom>
          <a:noFill/>
          <a:effectLst>
            <a:outerShdw blurRad="63500" sx="102000" sy="102000" algn="ctr" rotWithShape="0">
              <a:prstClr val="black">
                <a:alpha val="40000"/>
              </a:prstClr>
            </a:outerShdw>
          </a:effectLst>
        </p:spPr>
        <p:txBody>
          <a:bodyPr wrap="square" lIns="101636" tIns="50818" rIns="101636" bIns="50818" rtlCol="0">
            <a:spAutoFit/>
          </a:bodyPr>
          <a:lstStyle/>
          <a:p>
            <a:pPr algn="ctr"/>
            <a:r>
              <a:rPr lang="fr-FR" sz="1600" dirty="0">
                <a:effectLst>
                  <a:outerShdw blurRad="38100" dist="38100" dir="2700000" algn="tl">
                    <a:srgbClr val="000000">
                      <a:alpha val="43137"/>
                    </a:srgbClr>
                  </a:outerShdw>
                </a:effectLst>
                <a:latin typeface="Chinacat" panose="00000400000000000000" pitchFamily="2" charset="0"/>
              </a:rPr>
              <a:t>4</a:t>
            </a:r>
          </a:p>
        </p:txBody>
      </p:sp>
      <p:sp>
        <p:nvSpPr>
          <p:cNvPr id="25" name="Rectangle à coins arrondis 24"/>
          <p:cNvSpPr/>
          <p:nvPr/>
        </p:nvSpPr>
        <p:spPr>
          <a:xfrm>
            <a:off x="159672" y="1274613"/>
            <a:ext cx="5745257" cy="4786873"/>
          </a:xfrm>
          <a:prstGeom prst="roundRect">
            <a:avLst>
              <a:gd name="adj" fmla="val 2193"/>
            </a:avLst>
          </a:prstGeom>
          <a:solidFill>
            <a:schemeClr val="accent4">
              <a:lumMod val="20000"/>
              <a:lumOff val="80000"/>
            </a:schemeClr>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65" name="Rectangle à coins arrondis 64"/>
          <p:cNvSpPr/>
          <p:nvPr/>
        </p:nvSpPr>
        <p:spPr>
          <a:xfrm>
            <a:off x="6022558" y="269271"/>
            <a:ext cx="1149555" cy="410973"/>
          </a:xfrm>
          <a:prstGeom prst="roundRect">
            <a:avLst>
              <a:gd name="adj" fmla="val 36197"/>
            </a:avLst>
          </a:prstGeom>
          <a:solidFill>
            <a:schemeClr val="accent4">
              <a:lumMod val="60000"/>
              <a:lumOff val="40000"/>
            </a:schemeClr>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à coins arrondis 17"/>
          <p:cNvSpPr/>
          <p:nvPr/>
        </p:nvSpPr>
        <p:spPr>
          <a:xfrm>
            <a:off x="6267976" y="607518"/>
            <a:ext cx="658723" cy="348850"/>
          </a:xfrm>
          <a:prstGeom prst="roundRect">
            <a:avLst>
              <a:gd name="adj" fmla="val 33049"/>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17" name="ZoneTexte 16"/>
          <p:cNvSpPr txBox="1"/>
          <p:nvPr/>
        </p:nvSpPr>
        <p:spPr>
          <a:xfrm>
            <a:off x="6038531" y="278644"/>
            <a:ext cx="1149555" cy="369332"/>
          </a:xfrm>
          <a:prstGeom prst="rect">
            <a:avLst/>
          </a:prstGeom>
          <a:noFill/>
        </p:spPr>
        <p:txBody>
          <a:bodyPr wrap="square" rtlCol="0">
            <a:spAutoFit/>
          </a:bodyPr>
          <a:lstStyle/>
          <a:p>
            <a:r>
              <a:rPr lang="fr-FR" sz="1800"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Fineliner Script" pitchFamily="50" charset="0"/>
              </a:rPr>
              <a:t>Vocabulaire</a:t>
            </a:r>
            <a:endParaRPr lang="fr-FR" sz="1100" dirty="0">
              <a:ln w="12700">
                <a:solidFill>
                  <a:schemeClr val="bg1"/>
                </a:solidFill>
                <a:prstDash val="solid"/>
              </a:ln>
              <a:latin typeface="Fineliner Script" pitchFamily="50" charset="0"/>
            </a:endParaRPr>
          </a:p>
        </p:txBody>
      </p:sp>
      <p:sp>
        <p:nvSpPr>
          <p:cNvPr id="30" name="ZoneTexte 29"/>
          <p:cNvSpPr txBox="1"/>
          <p:nvPr/>
        </p:nvSpPr>
        <p:spPr>
          <a:xfrm>
            <a:off x="6267976" y="607518"/>
            <a:ext cx="631409" cy="348850"/>
          </a:xfrm>
          <a:prstGeom prst="rect">
            <a:avLst/>
          </a:prstGeom>
          <a:noFill/>
        </p:spPr>
        <p:txBody>
          <a:bodyPr wrap="square" lIns="101636" tIns="50818" rIns="101636" bIns="50818" rtlCol="0">
            <a:spAutoFit/>
          </a:bodyPr>
          <a:lstStyle/>
          <a:p>
            <a:pPr algn="ctr"/>
            <a:r>
              <a:rPr lang="fr-FR" sz="1600" b="1" dirty="0">
                <a:latin typeface="Fineliner Script" pitchFamily="50" charset="0"/>
              </a:rPr>
              <a:t>CM2</a:t>
            </a:r>
            <a:endParaRPr lang="fr-FR" sz="1800" b="1" dirty="0">
              <a:latin typeface="Fineliner Script" pitchFamily="50" charset="0"/>
            </a:endParaRPr>
          </a:p>
        </p:txBody>
      </p:sp>
      <p:sp>
        <p:nvSpPr>
          <p:cNvPr id="35" name="Rectangle 34"/>
          <p:cNvSpPr/>
          <p:nvPr/>
        </p:nvSpPr>
        <p:spPr>
          <a:xfrm>
            <a:off x="0" y="7423125"/>
            <a:ext cx="4686895" cy="461665"/>
          </a:xfrm>
          <a:prstGeom prst="rect">
            <a:avLst/>
          </a:prstGeom>
        </p:spPr>
        <p:txBody>
          <a:bodyPr wrap="square">
            <a:spAutoFit/>
          </a:bodyPr>
          <a:lstStyle/>
          <a:p>
            <a:pPr lvl="0">
              <a:spcAft>
                <a:spcPts val="600"/>
              </a:spcAft>
            </a:pPr>
            <a:r>
              <a:rPr lang="fr-FR" sz="2400" dirty="0">
                <a:solidFill>
                  <a:srgbClr val="000000"/>
                </a:solidFill>
                <a:latin typeface="Fineliner Script" pitchFamily="50" charset="0"/>
                <a:ea typeface="Verdana" panose="020B0604030504040204" pitchFamily="34" charset="0"/>
                <a:cs typeface="Verdana" panose="020B0604030504040204" pitchFamily="34" charset="0"/>
                <a:sym typeface="Wingdings" panose="05000000000000000000" pitchFamily="2" charset="2"/>
              </a:rPr>
              <a:t> </a:t>
            </a:r>
            <a:r>
              <a:rPr lang="fr-FR" sz="1800" b="1" dirty="0">
                <a:solidFill>
                  <a:srgbClr val="000000"/>
                </a:solidFill>
                <a:latin typeface="Fineliner Script" pitchFamily="50" charset="0"/>
                <a:ea typeface="Verdana" panose="020B0604030504040204" pitchFamily="34" charset="0"/>
                <a:cs typeface="Verdana" panose="020B0604030504040204" pitchFamily="34" charset="0"/>
              </a:rPr>
              <a:t>Relie ce qu’on achète chez les commerçants </a:t>
            </a:r>
          </a:p>
        </p:txBody>
      </p:sp>
      <p:sp>
        <p:nvSpPr>
          <p:cNvPr id="7" name="Ellipse 6"/>
          <p:cNvSpPr/>
          <p:nvPr/>
        </p:nvSpPr>
        <p:spPr>
          <a:xfrm>
            <a:off x="3024609" y="3662398"/>
            <a:ext cx="792088" cy="261610"/>
          </a:xfrm>
          <a:prstGeom prst="ellipse">
            <a:avLst/>
          </a:prstGeom>
          <a:solidFill>
            <a:schemeClr val="bg1"/>
          </a:solidFill>
          <a:ln w="19050">
            <a:solidFill>
              <a:schemeClr val="accent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2935692" y="3662740"/>
            <a:ext cx="936104" cy="261610"/>
          </a:xfrm>
          <a:prstGeom prst="rect">
            <a:avLst/>
          </a:prstGeom>
          <a:noFill/>
        </p:spPr>
        <p:txBody>
          <a:bodyPr wrap="square" rtlCol="0">
            <a:spAutoFit/>
          </a:bodyPr>
          <a:lstStyle/>
          <a:p>
            <a:pPr algn="ctr"/>
            <a:r>
              <a:rPr lang="fr-FR" sz="1100" dirty="0">
                <a:latin typeface="Short Stack" panose="02010500040000000007" pitchFamily="2" charset="0"/>
              </a:rPr>
              <a:t>refrain</a:t>
            </a:r>
          </a:p>
        </p:txBody>
      </p:sp>
      <p:sp>
        <p:nvSpPr>
          <p:cNvPr id="51" name="ZoneTexte 50"/>
          <p:cNvSpPr txBox="1"/>
          <p:nvPr/>
        </p:nvSpPr>
        <p:spPr>
          <a:xfrm>
            <a:off x="144288" y="7856914"/>
            <a:ext cx="7043797" cy="1107996"/>
          </a:xfrm>
          <a:prstGeom prst="rect">
            <a:avLst/>
          </a:prstGeom>
          <a:noFill/>
        </p:spPr>
        <p:txBody>
          <a:bodyPr wrap="square" rtlCol="0">
            <a:spAutoFit/>
          </a:bodyPr>
          <a:lstStyle/>
          <a:p>
            <a:pPr>
              <a:lnSpc>
                <a:spcPct val="150000"/>
              </a:lnSpc>
              <a:tabLst>
                <a:tab pos="1619250" algn="l"/>
                <a:tab pos="3048000" algn="l"/>
                <a:tab pos="3409950" algn="l"/>
              </a:tabLst>
            </a:pPr>
            <a:r>
              <a:rPr lang="fr-FR" sz="1100" dirty="0">
                <a:latin typeface="Short Stack" panose="02010500040000000007" pitchFamily="2" charset="0"/>
              </a:rPr>
              <a:t>The </a:t>
            </a:r>
            <a:r>
              <a:rPr lang="fr-FR" sz="1100" dirty="0" err="1">
                <a:latin typeface="Short Stack" panose="02010500040000000007" pitchFamily="2" charset="0"/>
              </a:rPr>
              <a:t>baker’s</a:t>
            </a:r>
            <a:r>
              <a:rPr lang="fr-FR" sz="1100" dirty="0">
                <a:latin typeface="Short Stack" panose="02010500040000000007" pitchFamily="2" charset="0"/>
              </a:rPr>
              <a:t>	*	*	magazines, </a:t>
            </a:r>
            <a:r>
              <a:rPr lang="fr-FR" sz="1100" dirty="0" err="1">
                <a:latin typeface="Short Stack" panose="02010500040000000007" pitchFamily="2" charset="0"/>
              </a:rPr>
              <a:t>newspaper</a:t>
            </a:r>
            <a:r>
              <a:rPr lang="fr-FR" sz="1100" dirty="0">
                <a:latin typeface="Short Stack" panose="02010500040000000007" pitchFamily="2" charset="0"/>
              </a:rPr>
              <a:t>	</a:t>
            </a:r>
          </a:p>
          <a:p>
            <a:pPr>
              <a:lnSpc>
                <a:spcPct val="150000"/>
              </a:lnSpc>
              <a:tabLst>
                <a:tab pos="1619250" algn="l"/>
                <a:tab pos="3048000" algn="l"/>
                <a:tab pos="3409950" algn="l"/>
              </a:tabLst>
            </a:pPr>
            <a:r>
              <a:rPr lang="fr-FR" sz="1100" dirty="0">
                <a:latin typeface="Short Stack" panose="02010500040000000007" pitchFamily="2" charset="0"/>
              </a:rPr>
              <a:t>The </a:t>
            </a:r>
            <a:r>
              <a:rPr lang="fr-FR" sz="1100" dirty="0" err="1">
                <a:latin typeface="Short Stack" panose="02010500040000000007" pitchFamily="2" charset="0"/>
              </a:rPr>
              <a:t>butcher’s</a:t>
            </a:r>
            <a:r>
              <a:rPr lang="fr-FR" sz="1100" dirty="0">
                <a:latin typeface="Short Stack" panose="02010500040000000007" pitchFamily="2" charset="0"/>
              </a:rPr>
              <a:t>	*	*	</a:t>
            </a:r>
            <a:r>
              <a:rPr lang="fr-FR" sz="1100" dirty="0" err="1">
                <a:latin typeface="Short Stack" panose="02010500040000000007" pitchFamily="2" charset="0"/>
              </a:rPr>
              <a:t>meat</a:t>
            </a:r>
            <a:r>
              <a:rPr lang="fr-FR" sz="1100" dirty="0">
                <a:latin typeface="Short Stack" panose="02010500040000000007" pitchFamily="2" charset="0"/>
              </a:rPr>
              <a:t>, </a:t>
            </a:r>
            <a:r>
              <a:rPr lang="fr-FR" sz="1100" dirty="0" err="1">
                <a:latin typeface="Short Stack" panose="02010500040000000007" pitchFamily="2" charset="0"/>
              </a:rPr>
              <a:t>sausages</a:t>
            </a:r>
            <a:r>
              <a:rPr lang="fr-FR" sz="1100" dirty="0">
                <a:latin typeface="Short Stack" panose="02010500040000000007" pitchFamily="2" charset="0"/>
              </a:rPr>
              <a:t>	</a:t>
            </a:r>
          </a:p>
          <a:p>
            <a:pPr>
              <a:lnSpc>
                <a:spcPct val="150000"/>
              </a:lnSpc>
              <a:tabLst>
                <a:tab pos="1619250" algn="l"/>
                <a:tab pos="3048000" algn="l"/>
                <a:tab pos="3409950" algn="l"/>
              </a:tabLst>
            </a:pPr>
            <a:r>
              <a:rPr lang="fr-FR" sz="1100" dirty="0">
                <a:latin typeface="Short Stack" panose="02010500040000000007" pitchFamily="2" charset="0"/>
              </a:rPr>
              <a:t>The </a:t>
            </a:r>
            <a:r>
              <a:rPr lang="fr-FR" sz="1100" dirty="0" err="1">
                <a:latin typeface="Short Stack" panose="02010500040000000007" pitchFamily="2" charset="0"/>
              </a:rPr>
              <a:t>grocer’s</a:t>
            </a:r>
            <a:r>
              <a:rPr lang="fr-FR" sz="1100" dirty="0">
                <a:latin typeface="Short Stack" panose="02010500040000000007" pitchFamily="2" charset="0"/>
              </a:rPr>
              <a:t>	*	*	fruits, </a:t>
            </a:r>
            <a:r>
              <a:rPr lang="fr-FR" sz="1100" dirty="0" err="1">
                <a:latin typeface="Short Stack" panose="02010500040000000007" pitchFamily="2" charset="0"/>
              </a:rPr>
              <a:t>vegetables</a:t>
            </a:r>
            <a:r>
              <a:rPr lang="fr-FR" sz="1100" dirty="0">
                <a:latin typeface="Short Stack" panose="02010500040000000007" pitchFamily="2" charset="0"/>
              </a:rPr>
              <a:t>	</a:t>
            </a:r>
          </a:p>
          <a:p>
            <a:pPr>
              <a:lnSpc>
                <a:spcPct val="150000"/>
              </a:lnSpc>
              <a:tabLst>
                <a:tab pos="1619250" algn="l"/>
                <a:tab pos="3048000" algn="l"/>
                <a:tab pos="3409950" algn="l"/>
              </a:tabLst>
            </a:pPr>
            <a:r>
              <a:rPr lang="fr-FR" sz="1100" dirty="0">
                <a:latin typeface="Short Stack" panose="02010500040000000007" pitchFamily="2" charset="0"/>
              </a:rPr>
              <a:t>The </a:t>
            </a:r>
            <a:r>
              <a:rPr lang="fr-FR" sz="1100" dirty="0" err="1">
                <a:latin typeface="Short Stack" panose="02010500040000000007" pitchFamily="2" charset="0"/>
              </a:rPr>
              <a:t>newsagent’s</a:t>
            </a:r>
            <a:r>
              <a:rPr lang="fr-FR" sz="1100" dirty="0">
                <a:latin typeface="Short Stack" panose="02010500040000000007" pitchFamily="2" charset="0"/>
              </a:rPr>
              <a:t>	*	*	</a:t>
            </a:r>
            <a:r>
              <a:rPr lang="fr-FR" sz="1100" dirty="0" err="1">
                <a:latin typeface="Short Stack" panose="02010500040000000007" pitchFamily="2" charset="0"/>
              </a:rPr>
              <a:t>bread</a:t>
            </a:r>
            <a:r>
              <a:rPr lang="fr-FR" sz="1100" dirty="0">
                <a:latin typeface="Short Stack" panose="02010500040000000007" pitchFamily="2" charset="0"/>
              </a:rPr>
              <a:t>, </a:t>
            </a:r>
            <a:r>
              <a:rPr lang="fr-FR" sz="1100" dirty="0" err="1">
                <a:latin typeface="Short Stack" panose="02010500040000000007" pitchFamily="2" charset="0"/>
              </a:rPr>
              <a:t>apple</a:t>
            </a:r>
            <a:r>
              <a:rPr lang="fr-FR" sz="1100" dirty="0">
                <a:latin typeface="Short Stack" panose="02010500040000000007" pitchFamily="2" charset="0"/>
              </a:rPr>
              <a:t> pie		</a:t>
            </a: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75" y="1336374"/>
            <a:ext cx="5573268" cy="4643629"/>
          </a:xfrm>
          <a:prstGeom prst="rect">
            <a:avLst/>
          </a:prstGeom>
        </p:spPr>
      </p:pic>
      <p:pic>
        <p:nvPicPr>
          <p:cNvPr id="12" name="Image 11"/>
          <p:cNvPicPr>
            <a:picLocks noChangeAspect="1"/>
          </p:cNvPicPr>
          <p:nvPr/>
        </p:nvPicPr>
        <p:blipFill>
          <a:blip r:embed="rId4"/>
          <a:stretch>
            <a:fillRect/>
          </a:stretch>
        </p:blipFill>
        <p:spPr>
          <a:xfrm>
            <a:off x="6043224" y="1035602"/>
            <a:ext cx="1111963" cy="999776"/>
          </a:xfrm>
          <a:prstGeom prst="rect">
            <a:avLst/>
          </a:prstGeom>
        </p:spPr>
      </p:pic>
      <p:pic>
        <p:nvPicPr>
          <p:cNvPr id="13" name="Image 12"/>
          <p:cNvPicPr>
            <a:picLocks noChangeAspect="1"/>
          </p:cNvPicPr>
          <p:nvPr/>
        </p:nvPicPr>
        <p:blipFill>
          <a:blip r:embed="rId5"/>
          <a:stretch>
            <a:fillRect/>
          </a:stretch>
        </p:blipFill>
        <p:spPr>
          <a:xfrm>
            <a:off x="6038531" y="2185596"/>
            <a:ext cx="1125034" cy="1089090"/>
          </a:xfrm>
          <a:prstGeom prst="rect">
            <a:avLst/>
          </a:prstGeom>
        </p:spPr>
      </p:pic>
      <p:pic>
        <p:nvPicPr>
          <p:cNvPr id="14" name="Image 13"/>
          <p:cNvPicPr>
            <a:picLocks noChangeAspect="1"/>
          </p:cNvPicPr>
          <p:nvPr/>
        </p:nvPicPr>
        <p:blipFill>
          <a:blip r:embed="rId6"/>
          <a:stretch>
            <a:fillRect/>
          </a:stretch>
        </p:blipFill>
        <p:spPr>
          <a:xfrm>
            <a:off x="6046742" y="3387794"/>
            <a:ext cx="1108446" cy="1217473"/>
          </a:xfrm>
          <a:prstGeom prst="rect">
            <a:avLst/>
          </a:prstGeom>
        </p:spPr>
      </p:pic>
      <p:pic>
        <p:nvPicPr>
          <p:cNvPr id="15" name="Image 14"/>
          <p:cNvPicPr>
            <a:picLocks noChangeAspect="1"/>
          </p:cNvPicPr>
          <p:nvPr/>
        </p:nvPicPr>
        <p:blipFill>
          <a:blip r:embed="rId7"/>
          <a:stretch>
            <a:fillRect/>
          </a:stretch>
        </p:blipFill>
        <p:spPr>
          <a:xfrm>
            <a:off x="6040895" y="4695199"/>
            <a:ext cx="1114292" cy="1366287"/>
          </a:xfrm>
          <a:prstGeom prst="rect">
            <a:avLst/>
          </a:prstGeom>
        </p:spPr>
      </p:pic>
      <p:sp>
        <p:nvSpPr>
          <p:cNvPr id="53" name="Rectangle 52"/>
          <p:cNvSpPr/>
          <p:nvPr/>
        </p:nvSpPr>
        <p:spPr>
          <a:xfrm>
            <a:off x="0" y="6093111"/>
            <a:ext cx="7010899" cy="461665"/>
          </a:xfrm>
          <a:prstGeom prst="rect">
            <a:avLst/>
          </a:prstGeom>
        </p:spPr>
        <p:txBody>
          <a:bodyPr wrap="square">
            <a:spAutoFit/>
          </a:bodyPr>
          <a:lstStyle/>
          <a:p>
            <a:pPr lvl="0">
              <a:spcAft>
                <a:spcPts val="600"/>
              </a:spcAft>
            </a:pPr>
            <a:r>
              <a:rPr lang="fr-FR" sz="2400" dirty="0">
                <a:solidFill>
                  <a:srgbClr val="000000"/>
                </a:solidFill>
                <a:latin typeface="Fineliner Script" pitchFamily="50" charset="0"/>
                <a:ea typeface="Verdana" panose="020B0604030504040204" pitchFamily="34" charset="0"/>
                <a:cs typeface="Verdana" panose="020B0604030504040204" pitchFamily="34" charset="0"/>
                <a:sym typeface="Wingdings" panose="05000000000000000000" pitchFamily="2" charset="2"/>
              </a:rPr>
              <a:t> </a:t>
            </a:r>
            <a:r>
              <a:rPr lang="fr-FR" sz="1800" b="1" dirty="0">
                <a:solidFill>
                  <a:srgbClr val="000000"/>
                </a:solidFill>
                <a:latin typeface="Fineliner Script" pitchFamily="50" charset="0"/>
                <a:ea typeface="Verdana" panose="020B0604030504040204" pitchFamily="34" charset="0"/>
                <a:cs typeface="Verdana" panose="020B0604030504040204" pitchFamily="34" charset="0"/>
              </a:rPr>
              <a:t>Ecris le prix indiqué par chaque commerçant dans les étiquettes </a:t>
            </a:r>
            <a:endParaRPr lang="fr-FR" sz="2400" b="1" dirty="0">
              <a:solidFill>
                <a:srgbClr val="000000"/>
              </a:solidFill>
              <a:latin typeface="Fineliner Script" pitchFamily="50" charset="0"/>
              <a:ea typeface="Verdana" panose="020B0604030504040204" pitchFamily="34" charset="0"/>
              <a:cs typeface="Verdana" panose="020B0604030504040204" pitchFamily="34" charset="0"/>
            </a:endParaRPr>
          </a:p>
        </p:txBody>
      </p:sp>
      <p:sp>
        <p:nvSpPr>
          <p:cNvPr id="3" name="ZoneTexte 2"/>
          <p:cNvSpPr txBox="1"/>
          <p:nvPr/>
        </p:nvSpPr>
        <p:spPr>
          <a:xfrm>
            <a:off x="2088505" y="6683668"/>
            <a:ext cx="1512169" cy="461665"/>
          </a:xfrm>
          <a:prstGeom prst="rect">
            <a:avLst/>
          </a:prstGeom>
          <a:noFill/>
        </p:spPr>
        <p:txBody>
          <a:bodyPr wrap="square" rtlCol="0">
            <a:spAutoFit/>
          </a:bodyPr>
          <a:lstStyle/>
          <a:p>
            <a:pPr algn="ctr"/>
            <a:r>
              <a:rPr lang="fr-FR" sz="1200" dirty="0">
                <a:latin typeface="Short Stack" panose="02010500040000000007" pitchFamily="2" charset="0"/>
              </a:rPr>
              <a:t>3 pounds 60</a:t>
            </a:r>
          </a:p>
          <a:p>
            <a:pPr algn="ctr"/>
            <a:r>
              <a:rPr lang="fr-FR" sz="1200" dirty="0">
                <a:latin typeface="Short Stack" panose="02010500040000000007" pitchFamily="2" charset="0"/>
              </a:rPr>
              <a:t>3.60 £</a:t>
            </a:r>
          </a:p>
        </p:txBody>
      </p:sp>
      <p:sp>
        <p:nvSpPr>
          <p:cNvPr id="26" name="ZoneTexte 25"/>
          <p:cNvSpPr txBox="1"/>
          <p:nvPr/>
        </p:nvSpPr>
        <p:spPr>
          <a:xfrm>
            <a:off x="5583662" y="6677694"/>
            <a:ext cx="1512169" cy="461665"/>
          </a:xfrm>
          <a:prstGeom prst="rect">
            <a:avLst/>
          </a:prstGeom>
          <a:noFill/>
        </p:spPr>
        <p:txBody>
          <a:bodyPr wrap="square" rtlCol="0">
            <a:spAutoFit/>
          </a:bodyPr>
          <a:lstStyle/>
          <a:p>
            <a:pPr algn="ctr"/>
            <a:r>
              <a:rPr lang="fr-FR" sz="1200" dirty="0">
                <a:latin typeface="Short Stack" panose="02010500040000000007" pitchFamily="2" charset="0"/>
              </a:rPr>
              <a:t>2 pounds 50</a:t>
            </a:r>
          </a:p>
          <a:p>
            <a:pPr algn="ctr"/>
            <a:r>
              <a:rPr lang="fr-FR" sz="1200" dirty="0">
                <a:latin typeface="Short Stack" panose="02010500040000000007" pitchFamily="2" charset="0"/>
              </a:rPr>
              <a:t>2.50 £</a:t>
            </a:r>
          </a:p>
        </p:txBody>
      </p:sp>
      <p:sp>
        <p:nvSpPr>
          <p:cNvPr id="27" name="ZoneTexte 26"/>
          <p:cNvSpPr txBox="1"/>
          <p:nvPr/>
        </p:nvSpPr>
        <p:spPr>
          <a:xfrm>
            <a:off x="288304" y="6662395"/>
            <a:ext cx="1512169" cy="646331"/>
          </a:xfrm>
          <a:prstGeom prst="rect">
            <a:avLst/>
          </a:prstGeom>
          <a:noFill/>
        </p:spPr>
        <p:txBody>
          <a:bodyPr wrap="square" rtlCol="0">
            <a:spAutoFit/>
          </a:bodyPr>
          <a:lstStyle/>
          <a:p>
            <a:pPr algn="ctr"/>
            <a:r>
              <a:rPr lang="fr-FR" sz="1200" dirty="0">
                <a:latin typeface="Short Stack" panose="02010500040000000007" pitchFamily="2" charset="0"/>
              </a:rPr>
              <a:t>3 pounds and 7 pounds</a:t>
            </a:r>
          </a:p>
          <a:p>
            <a:pPr algn="ctr"/>
            <a:r>
              <a:rPr lang="fr-FR" sz="1200" dirty="0">
                <a:latin typeface="Short Stack" panose="02010500040000000007" pitchFamily="2" charset="0"/>
              </a:rPr>
              <a:t>3 £ - 7 £</a:t>
            </a:r>
          </a:p>
        </p:txBody>
      </p:sp>
      <p:sp>
        <p:nvSpPr>
          <p:cNvPr id="28" name="ZoneTexte 27"/>
          <p:cNvSpPr txBox="1"/>
          <p:nvPr/>
        </p:nvSpPr>
        <p:spPr>
          <a:xfrm>
            <a:off x="3816697" y="6677694"/>
            <a:ext cx="1512169" cy="461665"/>
          </a:xfrm>
          <a:prstGeom prst="rect">
            <a:avLst/>
          </a:prstGeom>
          <a:noFill/>
        </p:spPr>
        <p:txBody>
          <a:bodyPr wrap="square" rtlCol="0">
            <a:spAutoFit/>
          </a:bodyPr>
          <a:lstStyle/>
          <a:p>
            <a:pPr algn="ctr"/>
            <a:r>
              <a:rPr lang="fr-FR" sz="1200" dirty="0">
                <a:latin typeface="Short Stack" panose="02010500040000000007" pitchFamily="2" charset="0"/>
              </a:rPr>
              <a:t>70 pence</a:t>
            </a:r>
          </a:p>
          <a:p>
            <a:pPr algn="ctr"/>
            <a:r>
              <a:rPr lang="fr-FR" sz="1200" dirty="0">
                <a:latin typeface="Short Stack" panose="02010500040000000007" pitchFamily="2" charset="0"/>
              </a:rPr>
              <a:t>0,70 £</a:t>
            </a:r>
          </a:p>
        </p:txBody>
      </p:sp>
      <p:sp>
        <p:nvSpPr>
          <p:cNvPr id="16" name="Rectangle à coins arrondis 15"/>
          <p:cNvSpPr/>
          <p:nvPr/>
        </p:nvSpPr>
        <p:spPr>
          <a:xfrm>
            <a:off x="323941" y="6662395"/>
            <a:ext cx="1476532" cy="646331"/>
          </a:xfrm>
          <a:prstGeom prst="round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à coins arrondis 28"/>
          <p:cNvSpPr/>
          <p:nvPr/>
        </p:nvSpPr>
        <p:spPr>
          <a:xfrm>
            <a:off x="2088505" y="6652270"/>
            <a:ext cx="1476532" cy="523386"/>
          </a:xfrm>
          <a:prstGeom prst="round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à coins arrondis 30"/>
          <p:cNvSpPr/>
          <p:nvPr/>
        </p:nvSpPr>
        <p:spPr>
          <a:xfrm>
            <a:off x="3858480" y="6652270"/>
            <a:ext cx="1476532" cy="523386"/>
          </a:xfrm>
          <a:prstGeom prst="round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à coins arrondis 31"/>
          <p:cNvSpPr/>
          <p:nvPr/>
        </p:nvSpPr>
        <p:spPr>
          <a:xfrm>
            <a:off x="5607852" y="6646075"/>
            <a:ext cx="1476532" cy="523386"/>
          </a:xfrm>
          <a:prstGeom prst="round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Image 19"/>
          <p:cNvPicPr>
            <a:picLocks noChangeAspect="1"/>
          </p:cNvPicPr>
          <p:nvPr/>
        </p:nvPicPr>
        <p:blipFill>
          <a:blip r:embed="rId8"/>
          <a:stretch>
            <a:fillRect/>
          </a:stretch>
        </p:blipFill>
        <p:spPr>
          <a:xfrm>
            <a:off x="547994" y="9150789"/>
            <a:ext cx="1504169" cy="937894"/>
          </a:xfrm>
          <a:prstGeom prst="rect">
            <a:avLst/>
          </a:prstGeom>
        </p:spPr>
      </p:pic>
      <p:pic>
        <p:nvPicPr>
          <p:cNvPr id="21" name="Image 20"/>
          <p:cNvPicPr>
            <a:picLocks noChangeAspect="1"/>
          </p:cNvPicPr>
          <p:nvPr/>
        </p:nvPicPr>
        <p:blipFill>
          <a:blip r:embed="rId9"/>
          <a:stretch>
            <a:fillRect/>
          </a:stretch>
        </p:blipFill>
        <p:spPr>
          <a:xfrm>
            <a:off x="5328866" y="9112197"/>
            <a:ext cx="1132387" cy="866827"/>
          </a:xfrm>
          <a:prstGeom prst="rect">
            <a:avLst/>
          </a:prstGeom>
        </p:spPr>
      </p:pic>
      <p:pic>
        <p:nvPicPr>
          <p:cNvPr id="22" name="Image 21"/>
          <p:cNvPicPr>
            <a:picLocks noChangeAspect="1"/>
          </p:cNvPicPr>
          <p:nvPr/>
        </p:nvPicPr>
        <p:blipFill>
          <a:blip r:embed="rId10"/>
          <a:stretch>
            <a:fillRect/>
          </a:stretch>
        </p:blipFill>
        <p:spPr>
          <a:xfrm>
            <a:off x="6038531" y="7776999"/>
            <a:ext cx="1097040" cy="1097040"/>
          </a:xfrm>
          <a:prstGeom prst="rect">
            <a:avLst/>
          </a:prstGeom>
        </p:spPr>
      </p:pic>
      <p:pic>
        <p:nvPicPr>
          <p:cNvPr id="23" name="Image 22"/>
          <p:cNvPicPr>
            <a:picLocks noChangeAspect="1"/>
          </p:cNvPicPr>
          <p:nvPr/>
        </p:nvPicPr>
        <p:blipFill>
          <a:blip r:embed="rId11"/>
          <a:stretch>
            <a:fillRect/>
          </a:stretch>
        </p:blipFill>
        <p:spPr>
          <a:xfrm>
            <a:off x="2520553" y="9270783"/>
            <a:ext cx="2376264" cy="702078"/>
          </a:xfrm>
          <a:prstGeom prst="rect">
            <a:avLst/>
          </a:prstGeom>
        </p:spPr>
      </p:pic>
      <p:sp>
        <p:nvSpPr>
          <p:cNvPr id="24" name="ZoneTexte 23"/>
          <p:cNvSpPr txBox="1"/>
          <p:nvPr/>
        </p:nvSpPr>
        <p:spPr>
          <a:xfrm>
            <a:off x="159672" y="9949942"/>
            <a:ext cx="1193064" cy="338554"/>
          </a:xfrm>
          <a:prstGeom prst="rect">
            <a:avLst/>
          </a:prstGeom>
          <a:noFill/>
        </p:spPr>
        <p:txBody>
          <a:bodyPr wrap="square" rtlCol="0">
            <a:spAutoFit/>
          </a:bodyPr>
          <a:lstStyle/>
          <a:p>
            <a:r>
              <a:rPr lang="fr-FR" sz="1600" dirty="0">
                <a:latin typeface="KG Primary Italics" panose="02000506000000020003" pitchFamily="2" charset="0"/>
              </a:rPr>
              <a:t>a magazine</a:t>
            </a:r>
            <a:endParaRPr lang="fr-FR" sz="3200" dirty="0">
              <a:latin typeface="KG Primary Italics" panose="02000506000000020003" pitchFamily="2" charset="0"/>
            </a:endParaRPr>
          </a:p>
        </p:txBody>
      </p:sp>
      <p:sp>
        <p:nvSpPr>
          <p:cNvPr id="38" name="ZoneTexte 37"/>
          <p:cNvSpPr txBox="1"/>
          <p:nvPr/>
        </p:nvSpPr>
        <p:spPr>
          <a:xfrm>
            <a:off x="2908917" y="9868459"/>
            <a:ext cx="1193064" cy="338554"/>
          </a:xfrm>
          <a:prstGeom prst="rect">
            <a:avLst/>
          </a:prstGeom>
          <a:noFill/>
        </p:spPr>
        <p:txBody>
          <a:bodyPr wrap="square" rtlCol="0">
            <a:spAutoFit/>
          </a:bodyPr>
          <a:lstStyle/>
          <a:p>
            <a:r>
              <a:rPr lang="fr-FR" sz="1600" dirty="0" err="1">
                <a:latin typeface="KG Primary Italics" panose="02000506000000020003" pitchFamily="2" charset="0"/>
              </a:rPr>
              <a:t>some</a:t>
            </a:r>
            <a:r>
              <a:rPr lang="fr-FR" sz="1600" dirty="0">
                <a:latin typeface="KG Primary Italics" panose="02000506000000020003" pitchFamily="2" charset="0"/>
              </a:rPr>
              <a:t> </a:t>
            </a:r>
            <a:r>
              <a:rPr lang="fr-FR" sz="1600" dirty="0" err="1">
                <a:latin typeface="KG Primary Italics" panose="02000506000000020003" pitchFamily="2" charset="0"/>
              </a:rPr>
              <a:t>bread</a:t>
            </a:r>
            <a:endParaRPr lang="fr-FR" sz="3200" dirty="0">
              <a:latin typeface="KG Primary Italics" panose="02000506000000020003" pitchFamily="2" charset="0"/>
            </a:endParaRPr>
          </a:p>
        </p:txBody>
      </p:sp>
      <p:sp>
        <p:nvSpPr>
          <p:cNvPr id="39" name="ZoneTexte 38"/>
          <p:cNvSpPr txBox="1"/>
          <p:nvPr/>
        </p:nvSpPr>
        <p:spPr>
          <a:xfrm>
            <a:off x="6016776" y="9721216"/>
            <a:ext cx="1193064" cy="338554"/>
          </a:xfrm>
          <a:prstGeom prst="rect">
            <a:avLst/>
          </a:prstGeom>
          <a:noFill/>
        </p:spPr>
        <p:txBody>
          <a:bodyPr wrap="square" rtlCol="0">
            <a:spAutoFit/>
          </a:bodyPr>
          <a:lstStyle/>
          <a:p>
            <a:r>
              <a:rPr lang="fr-FR" sz="1600" dirty="0" err="1">
                <a:latin typeface="KG Primary Italics" panose="02000506000000020003" pitchFamily="2" charset="0"/>
              </a:rPr>
              <a:t>some</a:t>
            </a:r>
            <a:r>
              <a:rPr lang="fr-FR" sz="1600" dirty="0">
                <a:latin typeface="KG Primary Italics" panose="02000506000000020003" pitchFamily="2" charset="0"/>
              </a:rPr>
              <a:t> </a:t>
            </a:r>
            <a:r>
              <a:rPr lang="fr-FR" sz="1600" dirty="0" err="1">
                <a:latin typeface="KG Primary Italics" panose="02000506000000020003" pitchFamily="2" charset="0"/>
              </a:rPr>
              <a:t>meat</a:t>
            </a:r>
            <a:endParaRPr lang="fr-FR" sz="3200" dirty="0">
              <a:latin typeface="KG Primary Italics" panose="02000506000000020003" pitchFamily="2" charset="0"/>
            </a:endParaRPr>
          </a:p>
        </p:txBody>
      </p:sp>
      <p:sp>
        <p:nvSpPr>
          <p:cNvPr id="40" name="ZoneTexte 39"/>
          <p:cNvSpPr txBox="1"/>
          <p:nvPr/>
        </p:nvSpPr>
        <p:spPr>
          <a:xfrm>
            <a:off x="5967116" y="7538739"/>
            <a:ext cx="1193064" cy="338554"/>
          </a:xfrm>
          <a:prstGeom prst="rect">
            <a:avLst/>
          </a:prstGeom>
          <a:noFill/>
        </p:spPr>
        <p:txBody>
          <a:bodyPr wrap="square" rtlCol="0">
            <a:spAutoFit/>
          </a:bodyPr>
          <a:lstStyle/>
          <a:p>
            <a:pPr algn="ctr"/>
            <a:r>
              <a:rPr lang="fr-FR" sz="1600" dirty="0" err="1">
                <a:latin typeface="KG Primary Italics" panose="02000506000000020003" pitchFamily="2" charset="0"/>
              </a:rPr>
              <a:t>vegetables</a:t>
            </a:r>
            <a:endParaRPr lang="fr-FR" dirty="0">
              <a:latin typeface="KG Primary Italics" panose="02000506000000020003" pitchFamily="2" charset="0"/>
            </a:endParaRPr>
          </a:p>
        </p:txBody>
      </p:sp>
      <p:sp>
        <p:nvSpPr>
          <p:cNvPr id="33" name="Rectangle à coins arrondis 32"/>
          <p:cNvSpPr/>
          <p:nvPr/>
        </p:nvSpPr>
        <p:spPr>
          <a:xfrm>
            <a:off x="5904929" y="7524750"/>
            <a:ext cx="1304911" cy="1349289"/>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à coins arrondis 41"/>
          <p:cNvSpPr/>
          <p:nvPr/>
        </p:nvSpPr>
        <p:spPr>
          <a:xfrm>
            <a:off x="5292424" y="9036918"/>
            <a:ext cx="1718475" cy="1093222"/>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à coins arrondis 42"/>
          <p:cNvSpPr/>
          <p:nvPr/>
        </p:nvSpPr>
        <p:spPr>
          <a:xfrm>
            <a:off x="2447770" y="9146041"/>
            <a:ext cx="2449047" cy="1137707"/>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à coins arrondis 43"/>
          <p:cNvSpPr/>
          <p:nvPr/>
        </p:nvSpPr>
        <p:spPr>
          <a:xfrm>
            <a:off x="144288" y="9108926"/>
            <a:ext cx="1980658" cy="1205273"/>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4" name="Image 33"/>
          <p:cNvPicPr>
            <a:picLocks noChangeAspect="1"/>
          </p:cNvPicPr>
          <p:nvPr/>
        </p:nvPicPr>
        <p:blipFill>
          <a:blip r:embed="rId12"/>
          <a:stretch>
            <a:fillRect/>
          </a:stretch>
        </p:blipFill>
        <p:spPr>
          <a:xfrm>
            <a:off x="5169157" y="726611"/>
            <a:ext cx="642086" cy="5258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6" name="Image 45">
            <a:extLst>
              <a:ext uri="{FF2B5EF4-FFF2-40B4-BE49-F238E27FC236}">
                <a16:creationId xmlns:a16="http://schemas.microsoft.com/office/drawing/2014/main" id="{73923A8E-3169-4499-A155-FE189E20A40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88904" y="10147342"/>
            <a:ext cx="1457873" cy="299974"/>
          </a:xfrm>
          <a:prstGeom prst="rect">
            <a:avLst/>
          </a:prstGeom>
        </p:spPr>
      </p:pic>
    </p:spTree>
    <p:extLst>
      <p:ext uri="{BB962C8B-B14F-4D97-AF65-F5344CB8AC3E}">
        <p14:creationId xmlns:p14="http://schemas.microsoft.com/office/powerpoint/2010/main" val="3118698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à coins arrondis 30"/>
          <p:cNvSpPr/>
          <p:nvPr/>
        </p:nvSpPr>
        <p:spPr>
          <a:xfrm>
            <a:off x="87664" y="2558295"/>
            <a:ext cx="7080058" cy="752787"/>
          </a:xfrm>
          <a:prstGeom prst="roundRect">
            <a:avLst>
              <a:gd name="adj" fmla="val 8634"/>
            </a:avLst>
          </a:prstGeom>
          <a:solidFill>
            <a:schemeClr val="accent4">
              <a:lumMod val="20000"/>
              <a:lumOff val="80000"/>
            </a:schemeClr>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67" name="Organigramme : Document 66"/>
          <p:cNvSpPr/>
          <p:nvPr/>
        </p:nvSpPr>
        <p:spPr>
          <a:xfrm>
            <a:off x="0" y="0"/>
            <a:ext cx="7345363" cy="765082"/>
          </a:xfrm>
          <a:prstGeom prst="flowChartDocumen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endParaRPr>
          </a:p>
        </p:txBody>
      </p:sp>
      <p:sp>
        <p:nvSpPr>
          <p:cNvPr id="4" name="Rectangle 3"/>
          <p:cNvSpPr/>
          <p:nvPr/>
        </p:nvSpPr>
        <p:spPr>
          <a:xfrm>
            <a:off x="1777854" y="0"/>
            <a:ext cx="3776748" cy="718182"/>
          </a:xfrm>
          <a:prstGeom prst="rect">
            <a:avLst/>
          </a:prstGeom>
          <a:noFill/>
        </p:spPr>
        <p:txBody>
          <a:bodyPr wrap="none" lIns="101636" tIns="50818" rIns="101636" bIns="50818">
            <a:spAutoFit/>
          </a:bodyPr>
          <a:lstStyle/>
          <a:p>
            <a:pPr algn="ctr">
              <a:tabLst>
                <a:tab pos="3940175" algn="l"/>
              </a:tabLst>
            </a:pPr>
            <a:r>
              <a:rPr lang="fr-FR" sz="4000" b="1" dirty="0" err="1">
                <a:ln w="6350" cmpd="sng">
                  <a:solidFill>
                    <a:schemeClr val="accent4"/>
                  </a:solidFill>
                  <a:prstDash val="solid"/>
                </a:ln>
                <a:solidFill>
                  <a:srgbClr val="FFFFFF"/>
                </a:solidFill>
                <a:effectLst>
                  <a:outerShdw blurRad="63500" dir="3600000" algn="tl" rotWithShape="0">
                    <a:srgbClr val="000000">
                      <a:alpha val="70000"/>
                    </a:srgbClr>
                  </a:outerShdw>
                </a:effectLst>
                <a:latin typeface="Chewy" panose="02000000000000000000" pitchFamily="2" charset="0"/>
                <a:ea typeface="Chewy" panose="02000000000000000000" pitchFamily="2" charset="0"/>
                <a:cs typeface="Dekko" panose="00000500000000000000" pitchFamily="2" charset="0"/>
              </a:rPr>
              <a:t>Let’s</a:t>
            </a:r>
            <a:r>
              <a:rPr lang="fr-FR" sz="4000" b="1" dirty="0">
                <a:ln w="6350" cmpd="sng">
                  <a:solidFill>
                    <a:schemeClr val="accent4"/>
                  </a:solidFill>
                  <a:prstDash val="solid"/>
                </a:ln>
                <a:solidFill>
                  <a:srgbClr val="FFFFFF"/>
                </a:solidFill>
                <a:effectLst>
                  <a:outerShdw blurRad="63500" dir="3600000" algn="tl" rotWithShape="0">
                    <a:srgbClr val="000000">
                      <a:alpha val="70000"/>
                    </a:srgbClr>
                  </a:outerShdw>
                </a:effectLst>
                <a:latin typeface="Chewy" panose="02000000000000000000" pitchFamily="2" charset="0"/>
                <a:ea typeface="Chewy" panose="02000000000000000000" pitchFamily="2" charset="0"/>
                <a:cs typeface="Dekko" panose="00000500000000000000" pitchFamily="2" charset="0"/>
              </a:rPr>
              <a:t> go shopping</a:t>
            </a:r>
            <a:endParaRPr lang="fr-FR" sz="2800" b="1" dirty="0">
              <a:ln w="6350" cmpd="sng">
                <a:solidFill>
                  <a:schemeClr val="accent4"/>
                </a:solidFill>
                <a:prstDash val="solid"/>
              </a:ln>
              <a:solidFill>
                <a:srgbClr val="FFFFFF"/>
              </a:solidFill>
              <a:effectLst>
                <a:outerShdw blurRad="63500" dir="3600000" algn="tl" rotWithShape="0">
                  <a:srgbClr val="000000">
                    <a:alpha val="70000"/>
                  </a:srgbClr>
                </a:outerShdw>
              </a:effectLst>
              <a:latin typeface="Chewy" panose="02000000000000000000" pitchFamily="2" charset="0"/>
              <a:ea typeface="Chewy" panose="02000000000000000000" pitchFamily="2" charset="0"/>
              <a:cs typeface="Dekko" panose="00000500000000000000" pitchFamily="2" charset="0"/>
            </a:endParaRPr>
          </a:p>
        </p:txBody>
      </p:sp>
      <p:sp>
        <p:nvSpPr>
          <p:cNvPr id="6" name="Ellipse 5"/>
          <p:cNvSpPr/>
          <p:nvPr/>
        </p:nvSpPr>
        <p:spPr>
          <a:xfrm>
            <a:off x="144289" y="244665"/>
            <a:ext cx="1388151" cy="580648"/>
          </a:xfrm>
          <a:prstGeom prst="ellipse">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2" name="Rectangle 1"/>
          <p:cNvSpPr/>
          <p:nvPr/>
        </p:nvSpPr>
        <p:spPr>
          <a:xfrm>
            <a:off x="161110" y="268231"/>
            <a:ext cx="1320258" cy="533516"/>
          </a:xfrm>
          <a:prstGeom prst="rect">
            <a:avLst/>
          </a:prstGeom>
        </p:spPr>
        <p:txBody>
          <a:bodyPr wrap="square" lIns="101636" tIns="50818" rIns="101636" bIns="50818">
            <a:spAutoFit/>
          </a:bodyPr>
          <a:lstStyle/>
          <a:p>
            <a:pPr lvl="0" algn="ctr"/>
            <a:r>
              <a:rPr lang="fr-FR" sz="2800" dirty="0">
                <a:solidFill>
                  <a:schemeClr val="accent4"/>
                </a:solidFill>
                <a:effectLst>
                  <a:outerShdw blurRad="38100" dist="38100" dir="2700000" algn="tl">
                    <a:srgbClr val="000000">
                      <a:alpha val="43137"/>
                    </a:srgbClr>
                  </a:outerShdw>
                </a:effectLst>
                <a:latin typeface="Fineliner Script" pitchFamily="50" charset="0"/>
                <a:ea typeface="Clensey" panose="02000603000000000000" pitchFamily="2" charset="0"/>
              </a:rPr>
              <a:t>Anglais 6</a:t>
            </a:r>
          </a:p>
        </p:txBody>
      </p:sp>
      <p:sp>
        <p:nvSpPr>
          <p:cNvPr id="65" name="Rectangle à coins arrondis 64"/>
          <p:cNvSpPr/>
          <p:nvPr/>
        </p:nvSpPr>
        <p:spPr>
          <a:xfrm>
            <a:off x="6022558" y="269271"/>
            <a:ext cx="1149555" cy="410973"/>
          </a:xfrm>
          <a:prstGeom prst="roundRect">
            <a:avLst>
              <a:gd name="adj" fmla="val 36197"/>
            </a:avLst>
          </a:prstGeom>
          <a:solidFill>
            <a:schemeClr val="accent4">
              <a:lumMod val="60000"/>
              <a:lumOff val="40000"/>
            </a:schemeClr>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à coins arrondis 17"/>
          <p:cNvSpPr/>
          <p:nvPr/>
        </p:nvSpPr>
        <p:spPr>
          <a:xfrm>
            <a:off x="6267976" y="607518"/>
            <a:ext cx="658723" cy="348850"/>
          </a:xfrm>
          <a:prstGeom prst="roundRect">
            <a:avLst>
              <a:gd name="adj" fmla="val 33049"/>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17" name="ZoneTexte 16"/>
          <p:cNvSpPr txBox="1"/>
          <p:nvPr/>
        </p:nvSpPr>
        <p:spPr>
          <a:xfrm>
            <a:off x="6038531" y="278644"/>
            <a:ext cx="1149555" cy="369332"/>
          </a:xfrm>
          <a:prstGeom prst="rect">
            <a:avLst/>
          </a:prstGeom>
          <a:noFill/>
        </p:spPr>
        <p:txBody>
          <a:bodyPr wrap="square" rtlCol="0">
            <a:spAutoFit/>
          </a:bodyPr>
          <a:lstStyle/>
          <a:p>
            <a:r>
              <a:rPr lang="fr-FR" sz="1800"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Fineliner Script" pitchFamily="50" charset="0"/>
              </a:rPr>
              <a:t>Vocabulaire</a:t>
            </a:r>
            <a:endParaRPr lang="fr-FR" sz="1100" dirty="0">
              <a:ln w="12700">
                <a:solidFill>
                  <a:schemeClr val="bg1"/>
                </a:solidFill>
                <a:prstDash val="solid"/>
              </a:ln>
              <a:latin typeface="Fineliner Script" pitchFamily="50" charset="0"/>
            </a:endParaRPr>
          </a:p>
        </p:txBody>
      </p:sp>
      <p:sp>
        <p:nvSpPr>
          <p:cNvPr id="30" name="ZoneTexte 29"/>
          <p:cNvSpPr txBox="1"/>
          <p:nvPr/>
        </p:nvSpPr>
        <p:spPr>
          <a:xfrm>
            <a:off x="6267976" y="607518"/>
            <a:ext cx="631409" cy="348850"/>
          </a:xfrm>
          <a:prstGeom prst="rect">
            <a:avLst/>
          </a:prstGeom>
          <a:noFill/>
        </p:spPr>
        <p:txBody>
          <a:bodyPr wrap="square" lIns="101636" tIns="50818" rIns="101636" bIns="50818" rtlCol="0">
            <a:spAutoFit/>
          </a:bodyPr>
          <a:lstStyle/>
          <a:p>
            <a:pPr algn="ctr"/>
            <a:r>
              <a:rPr lang="fr-FR" sz="1600" b="1" dirty="0">
                <a:latin typeface="Fineliner Script" pitchFamily="50" charset="0"/>
              </a:rPr>
              <a:t>CM2</a:t>
            </a:r>
            <a:endParaRPr lang="fr-FR" sz="1800" b="1" dirty="0">
              <a:latin typeface="Fineliner Script" pitchFamily="50" charset="0"/>
            </a:endParaRPr>
          </a:p>
        </p:txBody>
      </p:sp>
      <p:sp>
        <p:nvSpPr>
          <p:cNvPr id="35" name="Rectangle 34"/>
          <p:cNvSpPr/>
          <p:nvPr/>
        </p:nvSpPr>
        <p:spPr>
          <a:xfrm>
            <a:off x="0" y="9108926"/>
            <a:ext cx="6267976" cy="461665"/>
          </a:xfrm>
          <a:prstGeom prst="rect">
            <a:avLst/>
          </a:prstGeom>
        </p:spPr>
        <p:txBody>
          <a:bodyPr wrap="square">
            <a:spAutoFit/>
          </a:bodyPr>
          <a:lstStyle/>
          <a:p>
            <a:pPr lvl="0">
              <a:spcAft>
                <a:spcPts val="600"/>
              </a:spcAft>
            </a:pPr>
            <a:r>
              <a:rPr lang="fr-FR" sz="2400" dirty="0">
                <a:solidFill>
                  <a:srgbClr val="000000"/>
                </a:solidFill>
                <a:latin typeface="Fineliner Script" pitchFamily="50" charset="0"/>
                <a:ea typeface="Verdana" panose="020B0604030504040204" pitchFamily="34" charset="0"/>
                <a:cs typeface="Verdana" panose="020B0604030504040204" pitchFamily="34" charset="0"/>
                <a:sym typeface="Wingdings" panose="05000000000000000000" pitchFamily="2" charset="2"/>
              </a:rPr>
              <a:t> </a:t>
            </a:r>
            <a:r>
              <a:rPr lang="fr-FR" sz="1800" b="1" dirty="0">
                <a:solidFill>
                  <a:srgbClr val="000000"/>
                </a:solidFill>
                <a:latin typeface="Fineliner Script" pitchFamily="50" charset="0"/>
                <a:ea typeface="Verdana" panose="020B0604030504040204" pitchFamily="34" charset="0"/>
                <a:cs typeface="Verdana" panose="020B0604030504040204" pitchFamily="34" charset="0"/>
              </a:rPr>
              <a:t>Retrouve les nombres et écris-les en lettres et  en chiffres</a:t>
            </a:r>
          </a:p>
        </p:txBody>
      </p:sp>
      <p:sp>
        <p:nvSpPr>
          <p:cNvPr id="51" name="ZoneTexte 50"/>
          <p:cNvSpPr txBox="1"/>
          <p:nvPr/>
        </p:nvSpPr>
        <p:spPr>
          <a:xfrm>
            <a:off x="3319" y="3723422"/>
            <a:ext cx="7342043" cy="1785104"/>
          </a:xfrm>
          <a:prstGeom prst="rect">
            <a:avLst/>
          </a:prstGeom>
          <a:noFill/>
        </p:spPr>
        <p:txBody>
          <a:bodyPr wrap="square" rtlCol="0">
            <a:spAutoFit/>
          </a:bodyPr>
          <a:lstStyle/>
          <a:p>
            <a:pPr marL="228600" indent="-228600">
              <a:lnSpc>
                <a:spcPct val="200000"/>
              </a:lnSpc>
              <a:buAutoNum type="arabicParenR"/>
              <a:tabLst>
                <a:tab pos="1619250" algn="l"/>
                <a:tab pos="3048000" algn="l"/>
                <a:tab pos="3409950" algn="l"/>
              </a:tabLst>
            </a:pPr>
            <a:r>
              <a:rPr lang="fr-FR" sz="1100" dirty="0" err="1">
                <a:latin typeface="Short Stack" panose="02010500040000000007" pitchFamily="2" charset="0"/>
              </a:rPr>
              <a:t>Where</a:t>
            </a:r>
            <a:r>
              <a:rPr lang="fr-FR" sz="1100" dirty="0">
                <a:latin typeface="Short Stack" panose="02010500040000000007" pitchFamily="2" charset="0"/>
              </a:rPr>
              <a:t> </a:t>
            </a:r>
            <a:r>
              <a:rPr lang="fr-FR" sz="1100" dirty="0" err="1">
                <a:latin typeface="Short Stack" panose="02010500040000000007" pitchFamily="2" charset="0"/>
              </a:rPr>
              <a:t>can</a:t>
            </a:r>
            <a:r>
              <a:rPr lang="fr-FR" sz="1100" dirty="0">
                <a:latin typeface="Short Stack" panose="02010500040000000007" pitchFamily="2" charset="0"/>
              </a:rPr>
              <a:t> </a:t>
            </a:r>
            <a:r>
              <a:rPr lang="fr-FR" sz="1100" dirty="0" err="1">
                <a:latin typeface="Short Stack" panose="02010500040000000007" pitchFamily="2" charset="0"/>
              </a:rPr>
              <a:t>you</a:t>
            </a:r>
            <a:r>
              <a:rPr lang="fr-FR" sz="1100" dirty="0">
                <a:latin typeface="Short Stack" panose="02010500040000000007" pitchFamily="2" charset="0"/>
              </a:rPr>
              <a:t> </a:t>
            </a:r>
            <a:r>
              <a:rPr lang="fr-FR" sz="1100" dirty="0" err="1">
                <a:latin typeface="Short Stack" panose="02010500040000000007" pitchFamily="2" charset="0"/>
              </a:rPr>
              <a:t>buy</a:t>
            </a:r>
            <a:r>
              <a:rPr lang="fr-FR" sz="1100" dirty="0">
                <a:latin typeface="Short Stack" panose="02010500040000000007" pitchFamily="2" charset="0"/>
              </a:rPr>
              <a:t> </a:t>
            </a:r>
            <a:r>
              <a:rPr lang="fr-FR" sz="1100" dirty="0" err="1">
                <a:latin typeface="Short Stack" panose="02010500040000000007" pitchFamily="2" charset="0"/>
              </a:rPr>
              <a:t>shirts</a:t>
            </a:r>
            <a:r>
              <a:rPr lang="fr-FR" sz="1100" dirty="0">
                <a:latin typeface="Short Stack" panose="02010500040000000007" pitchFamily="2" charset="0"/>
              </a:rPr>
              <a:t> and </a:t>
            </a:r>
            <a:r>
              <a:rPr lang="fr-FR" sz="1100" dirty="0" err="1">
                <a:latin typeface="Short Stack" panose="02010500040000000007" pitchFamily="2" charset="0"/>
              </a:rPr>
              <a:t>trousers</a:t>
            </a:r>
            <a:r>
              <a:rPr lang="fr-FR" sz="1100" dirty="0">
                <a:latin typeface="Short Stack" panose="02010500040000000007" pitchFamily="2" charset="0"/>
              </a:rPr>
              <a:t> ? _________________________________________</a:t>
            </a:r>
          </a:p>
          <a:p>
            <a:pPr marL="228600" indent="-228600">
              <a:lnSpc>
                <a:spcPct val="200000"/>
              </a:lnSpc>
              <a:buAutoNum type="arabicParenR"/>
              <a:tabLst>
                <a:tab pos="1619250" algn="l"/>
                <a:tab pos="3048000" algn="l"/>
                <a:tab pos="3409950" algn="l"/>
              </a:tabLst>
            </a:pPr>
            <a:r>
              <a:rPr lang="fr-FR" sz="1100" dirty="0" err="1">
                <a:latin typeface="Short Stack" panose="02010500040000000007" pitchFamily="2" charset="0"/>
              </a:rPr>
              <a:t>Where</a:t>
            </a:r>
            <a:r>
              <a:rPr lang="fr-FR" sz="1100" dirty="0">
                <a:latin typeface="Short Stack" panose="02010500040000000007" pitchFamily="2" charset="0"/>
              </a:rPr>
              <a:t> </a:t>
            </a:r>
            <a:r>
              <a:rPr lang="fr-FR" sz="1100" dirty="0" err="1">
                <a:latin typeface="Short Stack" panose="02010500040000000007" pitchFamily="2" charset="0"/>
              </a:rPr>
              <a:t>can</a:t>
            </a:r>
            <a:r>
              <a:rPr lang="fr-FR" sz="1100" dirty="0">
                <a:latin typeface="Short Stack" panose="02010500040000000007" pitchFamily="2" charset="0"/>
              </a:rPr>
              <a:t> </a:t>
            </a:r>
            <a:r>
              <a:rPr lang="fr-FR" sz="1100" dirty="0" err="1">
                <a:latin typeface="Short Stack" panose="02010500040000000007" pitchFamily="2" charset="0"/>
              </a:rPr>
              <a:t>you</a:t>
            </a:r>
            <a:r>
              <a:rPr lang="fr-FR" sz="1100" dirty="0">
                <a:latin typeface="Short Stack" panose="02010500040000000007" pitchFamily="2" charset="0"/>
              </a:rPr>
              <a:t> </a:t>
            </a:r>
            <a:r>
              <a:rPr lang="fr-FR" sz="1100" dirty="0" err="1">
                <a:latin typeface="Short Stack" panose="02010500040000000007" pitchFamily="2" charset="0"/>
              </a:rPr>
              <a:t>buy</a:t>
            </a:r>
            <a:r>
              <a:rPr lang="fr-FR" sz="1100" dirty="0">
                <a:latin typeface="Short Stack" panose="02010500040000000007" pitchFamily="2" charset="0"/>
              </a:rPr>
              <a:t> </a:t>
            </a:r>
            <a:r>
              <a:rPr lang="fr-FR" sz="1100" dirty="0" err="1">
                <a:latin typeface="Short Stack" panose="02010500040000000007" pitchFamily="2" charset="0"/>
              </a:rPr>
              <a:t>shoes</a:t>
            </a:r>
            <a:r>
              <a:rPr lang="fr-FR" sz="1100" dirty="0">
                <a:latin typeface="Short Stack" panose="02010500040000000007" pitchFamily="2" charset="0"/>
              </a:rPr>
              <a:t> ? _____________________________________________________</a:t>
            </a:r>
          </a:p>
          <a:p>
            <a:pPr marL="228600" indent="-228600">
              <a:lnSpc>
                <a:spcPct val="200000"/>
              </a:lnSpc>
              <a:buAutoNum type="arabicParenR"/>
              <a:tabLst>
                <a:tab pos="1619250" algn="l"/>
                <a:tab pos="3048000" algn="l"/>
                <a:tab pos="3409950" algn="l"/>
              </a:tabLst>
            </a:pPr>
            <a:r>
              <a:rPr lang="fr-FR" sz="1100" dirty="0" err="1">
                <a:latin typeface="Short Stack" panose="02010500040000000007" pitchFamily="2" charset="0"/>
              </a:rPr>
              <a:t>Where</a:t>
            </a:r>
            <a:r>
              <a:rPr lang="fr-FR" sz="1100" dirty="0">
                <a:latin typeface="Short Stack" panose="02010500040000000007" pitchFamily="2" charset="0"/>
              </a:rPr>
              <a:t> </a:t>
            </a:r>
            <a:r>
              <a:rPr lang="fr-FR" sz="1100" dirty="0" err="1">
                <a:latin typeface="Short Stack" panose="02010500040000000007" pitchFamily="2" charset="0"/>
              </a:rPr>
              <a:t>can</a:t>
            </a:r>
            <a:r>
              <a:rPr lang="fr-FR" sz="1100" dirty="0">
                <a:latin typeface="Short Stack" panose="02010500040000000007" pitchFamily="2" charset="0"/>
              </a:rPr>
              <a:t> </a:t>
            </a:r>
            <a:r>
              <a:rPr lang="fr-FR" sz="1100" dirty="0" err="1">
                <a:latin typeface="Short Stack" panose="02010500040000000007" pitchFamily="2" charset="0"/>
              </a:rPr>
              <a:t>you</a:t>
            </a:r>
            <a:r>
              <a:rPr lang="fr-FR" sz="1100" dirty="0">
                <a:latin typeface="Short Stack" panose="02010500040000000007" pitchFamily="2" charset="0"/>
              </a:rPr>
              <a:t> </a:t>
            </a:r>
            <a:r>
              <a:rPr lang="fr-FR" sz="1100" dirty="0" err="1">
                <a:latin typeface="Short Stack" panose="02010500040000000007" pitchFamily="2" charset="0"/>
              </a:rPr>
              <a:t>buy</a:t>
            </a:r>
            <a:r>
              <a:rPr lang="fr-FR" sz="1100" dirty="0">
                <a:latin typeface="Short Stack" panose="02010500040000000007" pitchFamily="2" charset="0"/>
              </a:rPr>
              <a:t> hand </a:t>
            </a:r>
            <a:r>
              <a:rPr lang="fr-FR" sz="1100" dirty="0" err="1">
                <a:latin typeface="Short Stack" panose="02010500040000000007" pitchFamily="2" charset="0"/>
              </a:rPr>
              <a:t>cream</a:t>
            </a:r>
            <a:r>
              <a:rPr lang="fr-FR" sz="1100" dirty="0">
                <a:latin typeface="Short Stack" panose="02010500040000000007" pitchFamily="2" charset="0"/>
              </a:rPr>
              <a:t> ? ________________________________________________</a:t>
            </a:r>
          </a:p>
          <a:p>
            <a:pPr marL="228600" indent="-228600">
              <a:lnSpc>
                <a:spcPct val="200000"/>
              </a:lnSpc>
              <a:buAutoNum type="arabicParenR"/>
              <a:tabLst>
                <a:tab pos="1619250" algn="l"/>
                <a:tab pos="3048000" algn="l"/>
                <a:tab pos="3409950" algn="l"/>
              </a:tabLst>
            </a:pPr>
            <a:r>
              <a:rPr lang="fr-FR" sz="1100" dirty="0" err="1">
                <a:latin typeface="Short Stack" panose="02010500040000000007" pitchFamily="2" charset="0"/>
              </a:rPr>
              <a:t>Where</a:t>
            </a:r>
            <a:r>
              <a:rPr lang="fr-FR" sz="1100" dirty="0">
                <a:latin typeface="Short Stack" panose="02010500040000000007" pitchFamily="2" charset="0"/>
              </a:rPr>
              <a:t> </a:t>
            </a:r>
            <a:r>
              <a:rPr lang="fr-FR" sz="1100" dirty="0" err="1">
                <a:latin typeface="Short Stack" panose="02010500040000000007" pitchFamily="2" charset="0"/>
              </a:rPr>
              <a:t>can</a:t>
            </a:r>
            <a:r>
              <a:rPr lang="fr-FR" sz="1100" dirty="0">
                <a:latin typeface="Short Stack" panose="02010500040000000007" pitchFamily="2" charset="0"/>
              </a:rPr>
              <a:t> </a:t>
            </a:r>
            <a:r>
              <a:rPr lang="fr-FR" sz="1100" dirty="0" err="1">
                <a:latin typeface="Short Stack" panose="02010500040000000007" pitchFamily="2" charset="0"/>
              </a:rPr>
              <a:t>you</a:t>
            </a:r>
            <a:r>
              <a:rPr lang="fr-FR" sz="1100" dirty="0">
                <a:latin typeface="Short Stack" panose="02010500040000000007" pitchFamily="2" charset="0"/>
              </a:rPr>
              <a:t> </a:t>
            </a:r>
            <a:r>
              <a:rPr lang="fr-FR" sz="1100" dirty="0" err="1">
                <a:latin typeface="Short Stack" panose="02010500040000000007" pitchFamily="2" charset="0"/>
              </a:rPr>
              <a:t>buy</a:t>
            </a:r>
            <a:r>
              <a:rPr lang="fr-FR" sz="1100" dirty="0">
                <a:latin typeface="Short Stack" panose="02010500040000000007" pitchFamily="2" charset="0"/>
              </a:rPr>
              <a:t> glue and </a:t>
            </a:r>
            <a:r>
              <a:rPr lang="fr-FR" sz="1100" dirty="0" err="1">
                <a:latin typeface="Short Stack" panose="02010500040000000007" pitchFamily="2" charset="0"/>
              </a:rPr>
              <a:t>copybook</a:t>
            </a:r>
            <a:r>
              <a:rPr lang="fr-FR" sz="1100" dirty="0">
                <a:latin typeface="Short Stack" panose="02010500040000000007" pitchFamily="2" charset="0"/>
              </a:rPr>
              <a:t> ? __________________________________________</a:t>
            </a:r>
          </a:p>
          <a:p>
            <a:pPr marL="228600" indent="-228600">
              <a:lnSpc>
                <a:spcPct val="200000"/>
              </a:lnSpc>
              <a:buAutoNum type="arabicParenR"/>
              <a:tabLst>
                <a:tab pos="1619250" algn="l"/>
                <a:tab pos="3048000" algn="l"/>
                <a:tab pos="3409950" algn="l"/>
              </a:tabLst>
            </a:pPr>
            <a:r>
              <a:rPr lang="fr-FR" sz="1100" dirty="0" err="1">
                <a:latin typeface="Short Stack" panose="02010500040000000007" pitchFamily="2" charset="0"/>
              </a:rPr>
              <a:t>Where</a:t>
            </a:r>
            <a:r>
              <a:rPr lang="fr-FR" sz="1100" dirty="0">
                <a:latin typeface="Short Stack" panose="02010500040000000007" pitchFamily="2" charset="0"/>
              </a:rPr>
              <a:t> </a:t>
            </a:r>
            <a:r>
              <a:rPr lang="fr-FR" sz="1100" dirty="0" err="1">
                <a:latin typeface="Short Stack" panose="02010500040000000007" pitchFamily="2" charset="0"/>
              </a:rPr>
              <a:t>can</a:t>
            </a:r>
            <a:r>
              <a:rPr lang="fr-FR" sz="1100" dirty="0">
                <a:latin typeface="Short Stack" panose="02010500040000000007" pitchFamily="2" charset="0"/>
              </a:rPr>
              <a:t> </a:t>
            </a:r>
            <a:r>
              <a:rPr lang="fr-FR" sz="1100" dirty="0" err="1">
                <a:latin typeface="Short Stack" panose="02010500040000000007" pitchFamily="2" charset="0"/>
              </a:rPr>
              <a:t>you</a:t>
            </a:r>
            <a:r>
              <a:rPr lang="fr-FR" sz="1100" dirty="0">
                <a:latin typeface="Short Stack" panose="02010500040000000007" pitchFamily="2" charset="0"/>
              </a:rPr>
              <a:t> </a:t>
            </a:r>
            <a:r>
              <a:rPr lang="fr-FR" sz="1100" dirty="0" err="1">
                <a:latin typeface="Short Stack" panose="02010500040000000007" pitchFamily="2" charset="0"/>
              </a:rPr>
              <a:t>buy</a:t>
            </a:r>
            <a:r>
              <a:rPr lang="fr-FR" sz="1100" dirty="0">
                <a:latin typeface="Short Stack" panose="02010500040000000007" pitchFamily="2" charset="0"/>
              </a:rPr>
              <a:t> books ? _____________________________________________________</a:t>
            </a:r>
          </a:p>
        </p:txBody>
      </p:sp>
      <p:sp>
        <p:nvSpPr>
          <p:cNvPr id="53" name="Rectangle 52"/>
          <p:cNvSpPr/>
          <p:nvPr/>
        </p:nvSpPr>
        <p:spPr>
          <a:xfrm>
            <a:off x="0" y="7092702"/>
            <a:ext cx="7010899" cy="461665"/>
          </a:xfrm>
          <a:prstGeom prst="rect">
            <a:avLst/>
          </a:prstGeom>
        </p:spPr>
        <p:txBody>
          <a:bodyPr wrap="square">
            <a:spAutoFit/>
          </a:bodyPr>
          <a:lstStyle/>
          <a:p>
            <a:pPr lvl="0">
              <a:spcAft>
                <a:spcPts val="600"/>
              </a:spcAft>
            </a:pPr>
            <a:r>
              <a:rPr lang="fr-FR" sz="2400" dirty="0">
                <a:solidFill>
                  <a:srgbClr val="000000"/>
                </a:solidFill>
                <a:latin typeface="Fineliner Script" pitchFamily="50" charset="0"/>
                <a:ea typeface="Verdana" panose="020B0604030504040204" pitchFamily="34" charset="0"/>
                <a:cs typeface="Verdana" panose="020B0604030504040204" pitchFamily="34" charset="0"/>
                <a:sym typeface="Wingdings" panose="05000000000000000000" pitchFamily="2" charset="2"/>
              </a:rPr>
              <a:t> </a:t>
            </a:r>
            <a:r>
              <a:rPr lang="fr-FR" sz="1800" b="1" dirty="0">
                <a:solidFill>
                  <a:srgbClr val="000000"/>
                </a:solidFill>
                <a:latin typeface="Fineliner Script" pitchFamily="50" charset="0"/>
                <a:ea typeface="Verdana" panose="020B0604030504040204" pitchFamily="34" charset="0"/>
                <a:cs typeface="Verdana" panose="020B0604030504040204" pitchFamily="34" charset="0"/>
              </a:rPr>
              <a:t>Réponds aux questions</a:t>
            </a:r>
            <a:endParaRPr lang="fr-FR" sz="2400" b="1" dirty="0">
              <a:solidFill>
                <a:srgbClr val="000000"/>
              </a:solidFill>
              <a:latin typeface="Fineliner Script" pitchFamily="50" charset="0"/>
              <a:ea typeface="Verdana" panose="020B0604030504040204" pitchFamily="34" charset="0"/>
              <a:cs typeface="Verdana" panose="020B0604030504040204" pitchFamily="34" charset="0"/>
            </a:endParaRPr>
          </a:p>
        </p:txBody>
      </p:sp>
      <p:pic>
        <p:nvPicPr>
          <p:cNvPr id="24" name="Image 23"/>
          <p:cNvPicPr>
            <a:picLocks noChangeAspect="1"/>
          </p:cNvPicPr>
          <p:nvPr/>
        </p:nvPicPr>
        <p:blipFill>
          <a:blip r:embed="rId3"/>
          <a:stretch>
            <a:fillRect/>
          </a:stretch>
        </p:blipFill>
        <p:spPr>
          <a:xfrm>
            <a:off x="216297" y="1217737"/>
            <a:ext cx="1085850" cy="1257300"/>
          </a:xfrm>
          <a:prstGeom prst="rect">
            <a:avLst/>
          </a:prstGeom>
        </p:spPr>
      </p:pic>
      <p:pic>
        <p:nvPicPr>
          <p:cNvPr id="26" name="Image 25"/>
          <p:cNvPicPr>
            <a:picLocks noChangeAspect="1"/>
          </p:cNvPicPr>
          <p:nvPr/>
        </p:nvPicPr>
        <p:blipFill>
          <a:blip r:embed="rId4"/>
          <a:stretch>
            <a:fillRect/>
          </a:stretch>
        </p:blipFill>
        <p:spPr>
          <a:xfrm>
            <a:off x="1419351" y="1231301"/>
            <a:ext cx="1085850" cy="1257300"/>
          </a:xfrm>
          <a:prstGeom prst="rect">
            <a:avLst/>
          </a:prstGeom>
        </p:spPr>
      </p:pic>
      <p:sp>
        <p:nvSpPr>
          <p:cNvPr id="54" name="Rectangle 53"/>
          <p:cNvSpPr/>
          <p:nvPr/>
        </p:nvSpPr>
        <p:spPr>
          <a:xfrm>
            <a:off x="0" y="755998"/>
            <a:ext cx="6267976" cy="461665"/>
          </a:xfrm>
          <a:prstGeom prst="rect">
            <a:avLst/>
          </a:prstGeom>
        </p:spPr>
        <p:txBody>
          <a:bodyPr wrap="square">
            <a:spAutoFit/>
          </a:bodyPr>
          <a:lstStyle/>
          <a:p>
            <a:pPr lvl="0">
              <a:spcAft>
                <a:spcPts val="600"/>
              </a:spcAft>
            </a:pPr>
            <a:r>
              <a:rPr lang="fr-FR" sz="2400" dirty="0">
                <a:solidFill>
                  <a:srgbClr val="000000"/>
                </a:solidFill>
                <a:latin typeface="Fineliner Script" pitchFamily="50" charset="0"/>
                <a:ea typeface="Verdana" panose="020B0604030504040204" pitchFamily="34" charset="0"/>
                <a:cs typeface="Verdana" panose="020B0604030504040204" pitchFamily="34" charset="0"/>
                <a:sym typeface="Wingdings" panose="05000000000000000000" pitchFamily="2" charset="2"/>
              </a:rPr>
              <a:t> </a:t>
            </a:r>
            <a:r>
              <a:rPr lang="fr-FR" sz="1800" b="1" dirty="0">
                <a:solidFill>
                  <a:srgbClr val="000000"/>
                </a:solidFill>
                <a:latin typeface="Fineliner Script" pitchFamily="50" charset="0"/>
                <a:ea typeface="Verdana" panose="020B0604030504040204" pitchFamily="34" charset="0"/>
                <a:cs typeface="Verdana" panose="020B0604030504040204" pitchFamily="34" charset="0"/>
                <a:sym typeface="Wingdings" panose="05000000000000000000" pitchFamily="2" charset="2"/>
              </a:rPr>
              <a:t>Observe les images et réponds aux questions comme dans l’exemple</a:t>
            </a:r>
            <a:endParaRPr lang="fr-FR" sz="1800" b="1" dirty="0">
              <a:solidFill>
                <a:srgbClr val="000000"/>
              </a:solidFill>
              <a:latin typeface="Fineliner Script" pitchFamily="50" charset="0"/>
              <a:ea typeface="Verdana" panose="020B0604030504040204" pitchFamily="34" charset="0"/>
              <a:cs typeface="Verdana" panose="020B0604030504040204" pitchFamily="34" charset="0"/>
            </a:endParaRPr>
          </a:p>
        </p:txBody>
      </p:sp>
      <p:sp>
        <p:nvSpPr>
          <p:cNvPr id="55" name="ZoneTexte 54"/>
          <p:cNvSpPr txBox="1"/>
          <p:nvPr/>
        </p:nvSpPr>
        <p:spPr>
          <a:xfrm>
            <a:off x="-8292" y="3430835"/>
            <a:ext cx="7335047" cy="415498"/>
          </a:xfrm>
          <a:prstGeom prst="rect">
            <a:avLst/>
          </a:prstGeom>
          <a:noFill/>
        </p:spPr>
        <p:txBody>
          <a:bodyPr wrap="square" rtlCol="0">
            <a:spAutoFit/>
          </a:bodyPr>
          <a:lstStyle/>
          <a:p>
            <a:pPr>
              <a:lnSpc>
                <a:spcPct val="150000"/>
              </a:lnSpc>
              <a:tabLst>
                <a:tab pos="1619250" algn="l"/>
                <a:tab pos="3048000" algn="l"/>
                <a:tab pos="3409950" algn="l"/>
              </a:tabLst>
            </a:pPr>
            <a:r>
              <a:rPr lang="fr-FR" sz="1100" u="sng" dirty="0">
                <a:latin typeface="Short Stack" panose="02010500040000000007" pitchFamily="2" charset="0"/>
              </a:rPr>
              <a:t>Exemple</a:t>
            </a:r>
            <a:r>
              <a:rPr lang="fr-FR" sz="1100" dirty="0">
                <a:latin typeface="Short Stack" panose="02010500040000000007" pitchFamily="2" charset="0"/>
              </a:rPr>
              <a:t> :        </a:t>
            </a:r>
            <a:r>
              <a:rPr lang="fr-FR" sz="1100" dirty="0" err="1">
                <a:latin typeface="Short Stack" panose="02010500040000000007" pitchFamily="2" charset="0"/>
              </a:rPr>
              <a:t>Where</a:t>
            </a:r>
            <a:r>
              <a:rPr lang="fr-FR" sz="1100" dirty="0">
                <a:latin typeface="Short Stack" panose="02010500040000000007" pitchFamily="2" charset="0"/>
              </a:rPr>
              <a:t> </a:t>
            </a:r>
            <a:r>
              <a:rPr lang="fr-FR" sz="1100" dirty="0" err="1">
                <a:latin typeface="Short Stack" panose="02010500040000000007" pitchFamily="2" charset="0"/>
              </a:rPr>
              <a:t>can</a:t>
            </a:r>
            <a:r>
              <a:rPr lang="fr-FR" sz="1100" dirty="0">
                <a:latin typeface="Short Stack" panose="02010500040000000007" pitchFamily="2" charset="0"/>
              </a:rPr>
              <a:t> </a:t>
            </a:r>
            <a:r>
              <a:rPr lang="fr-FR" sz="1100" dirty="0" err="1">
                <a:latin typeface="Short Stack" panose="02010500040000000007" pitchFamily="2" charset="0"/>
              </a:rPr>
              <a:t>you</a:t>
            </a:r>
            <a:r>
              <a:rPr lang="fr-FR" sz="1100" dirty="0">
                <a:latin typeface="Short Stack" panose="02010500040000000007" pitchFamily="2" charset="0"/>
              </a:rPr>
              <a:t> </a:t>
            </a:r>
            <a:r>
              <a:rPr lang="fr-FR" sz="1100" dirty="0" err="1">
                <a:latin typeface="Short Stack" panose="02010500040000000007" pitchFamily="2" charset="0"/>
              </a:rPr>
              <a:t>buy</a:t>
            </a:r>
            <a:r>
              <a:rPr lang="fr-FR" sz="1100" dirty="0">
                <a:latin typeface="Short Stack" panose="02010500040000000007" pitchFamily="2" charset="0"/>
              </a:rPr>
              <a:t> </a:t>
            </a:r>
            <a:r>
              <a:rPr lang="fr-FR" sz="1100" dirty="0" err="1">
                <a:latin typeface="Short Stack" panose="02010500040000000007" pitchFamily="2" charset="0"/>
              </a:rPr>
              <a:t>fish</a:t>
            </a:r>
            <a:r>
              <a:rPr lang="fr-FR" sz="1100" dirty="0">
                <a:latin typeface="Short Stack" panose="02010500040000000007" pitchFamily="2" charset="0"/>
              </a:rPr>
              <a:t> ?  </a:t>
            </a:r>
            <a:r>
              <a:rPr lang="fr-FR" sz="1400" dirty="0">
                <a:latin typeface="SimpleRonde" panose="02000503000000000000" pitchFamily="2" charset="0"/>
              </a:rPr>
              <a:t>I </a:t>
            </a:r>
            <a:r>
              <a:rPr lang="fr-FR" sz="1400" dirty="0" err="1">
                <a:latin typeface="SimpleRonde" panose="02000503000000000000" pitchFamily="2" charset="0"/>
              </a:rPr>
              <a:t>can</a:t>
            </a:r>
            <a:r>
              <a:rPr lang="fr-FR" sz="1400" dirty="0">
                <a:latin typeface="SimpleRonde" panose="02000503000000000000" pitchFamily="2" charset="0"/>
              </a:rPr>
              <a:t> </a:t>
            </a:r>
            <a:r>
              <a:rPr lang="fr-FR" sz="1400" dirty="0" err="1">
                <a:latin typeface="SimpleRonde" panose="02000503000000000000" pitchFamily="2" charset="0"/>
              </a:rPr>
              <a:t>buy</a:t>
            </a:r>
            <a:r>
              <a:rPr lang="fr-FR" sz="1400" dirty="0">
                <a:latin typeface="SimpleRonde" panose="02000503000000000000" pitchFamily="2" charset="0"/>
              </a:rPr>
              <a:t> </a:t>
            </a:r>
            <a:r>
              <a:rPr lang="fr-FR" sz="1400" dirty="0" err="1">
                <a:latin typeface="SimpleRonde" panose="02000503000000000000" pitchFamily="2" charset="0"/>
              </a:rPr>
              <a:t>fish</a:t>
            </a:r>
            <a:r>
              <a:rPr lang="fr-FR" sz="1400" dirty="0">
                <a:latin typeface="SimpleRonde" panose="02000503000000000000" pitchFamily="2" charset="0"/>
              </a:rPr>
              <a:t> at the </a:t>
            </a:r>
            <a:r>
              <a:rPr lang="fr-FR" sz="1400" dirty="0" err="1">
                <a:latin typeface="SimpleRonde" panose="02000503000000000000" pitchFamily="2" charset="0"/>
              </a:rPr>
              <a:t>fishmonger’s</a:t>
            </a:r>
            <a:r>
              <a:rPr lang="fr-FR" sz="1400" dirty="0">
                <a:latin typeface="SimpleRonde" panose="02000503000000000000" pitchFamily="2" charset="0"/>
              </a:rPr>
              <a:t>.  </a:t>
            </a:r>
          </a:p>
        </p:txBody>
      </p:sp>
      <p:pic>
        <p:nvPicPr>
          <p:cNvPr id="29" name="Image 28"/>
          <p:cNvPicPr>
            <a:picLocks noChangeAspect="1"/>
          </p:cNvPicPr>
          <p:nvPr/>
        </p:nvPicPr>
        <p:blipFill rotWithShape="1">
          <a:blip r:embed="rId5"/>
          <a:srcRect b="17026"/>
          <a:stretch/>
        </p:blipFill>
        <p:spPr>
          <a:xfrm>
            <a:off x="2736577" y="1166261"/>
            <a:ext cx="4431145" cy="1293635"/>
          </a:xfrm>
          <a:prstGeom prst="rect">
            <a:avLst/>
          </a:prstGeom>
        </p:spPr>
      </p:pic>
      <p:sp>
        <p:nvSpPr>
          <p:cNvPr id="19" name="Larme 18"/>
          <p:cNvSpPr/>
          <p:nvPr/>
        </p:nvSpPr>
        <p:spPr>
          <a:xfrm>
            <a:off x="72281" y="5554147"/>
            <a:ext cx="407252" cy="326293"/>
          </a:xfrm>
          <a:prstGeom prst="teardrop">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520237" y="5545020"/>
            <a:ext cx="4880636" cy="348850"/>
          </a:xfrm>
          <a:prstGeom prst="rect">
            <a:avLst/>
          </a:prstGeom>
          <a:noFill/>
        </p:spPr>
        <p:txBody>
          <a:bodyPr wrap="square" lIns="101636" tIns="50818" rIns="101636" bIns="50818" rtlCol="0">
            <a:spAutoFit/>
          </a:bodyPr>
          <a:lstStyle/>
          <a:p>
            <a:r>
              <a:rPr lang="fr-FR" sz="1600" dirty="0">
                <a:latin typeface="Mrs Chocolat" pitchFamily="2" charset="0"/>
              </a:rPr>
              <a:t>Les nombres jusqu’à 100</a:t>
            </a:r>
          </a:p>
        </p:txBody>
      </p:sp>
      <p:sp>
        <p:nvSpPr>
          <p:cNvPr id="21" name="ZoneTexte 20"/>
          <p:cNvSpPr txBox="1"/>
          <p:nvPr/>
        </p:nvSpPr>
        <p:spPr>
          <a:xfrm>
            <a:off x="103035" y="5508526"/>
            <a:ext cx="407252" cy="379627"/>
          </a:xfrm>
          <a:prstGeom prst="rect">
            <a:avLst/>
          </a:prstGeom>
          <a:noFill/>
          <a:effectLst>
            <a:outerShdw blurRad="63500" sx="102000" sy="102000" algn="ctr" rotWithShape="0">
              <a:prstClr val="black">
                <a:alpha val="40000"/>
              </a:prstClr>
            </a:outerShdw>
          </a:effectLst>
        </p:spPr>
        <p:txBody>
          <a:bodyPr wrap="square" lIns="101636" tIns="50818" rIns="101636" bIns="50818" rtlCol="0">
            <a:spAutoFit/>
          </a:bodyPr>
          <a:lstStyle/>
          <a:p>
            <a:pPr algn="ctr"/>
            <a:r>
              <a:rPr lang="fr-FR" sz="1800" dirty="0">
                <a:effectLst>
                  <a:outerShdw blurRad="38100" dist="38100" dir="2700000" algn="tl">
                    <a:srgbClr val="000000">
                      <a:alpha val="43137"/>
                    </a:srgbClr>
                  </a:outerShdw>
                </a:effectLst>
                <a:latin typeface="Chinacat" panose="00000400000000000000" pitchFamily="2" charset="0"/>
              </a:rPr>
              <a:t>5</a:t>
            </a:r>
            <a:endParaRPr lang="fr-FR" sz="1600" dirty="0">
              <a:effectLst>
                <a:outerShdw blurRad="38100" dist="38100" dir="2700000" algn="tl">
                  <a:srgbClr val="000000">
                    <a:alpha val="43137"/>
                  </a:srgbClr>
                </a:outerShdw>
              </a:effectLst>
              <a:latin typeface="Chinacat" panose="00000400000000000000" pitchFamily="2" charset="0"/>
            </a:endParaRPr>
          </a:p>
        </p:txBody>
      </p:sp>
      <p:sp>
        <p:nvSpPr>
          <p:cNvPr id="22" name="Rectangle à coins arrondis 21"/>
          <p:cNvSpPr/>
          <p:nvPr/>
        </p:nvSpPr>
        <p:spPr>
          <a:xfrm>
            <a:off x="87664" y="5895684"/>
            <a:ext cx="7028413" cy="1257776"/>
          </a:xfrm>
          <a:prstGeom prst="roundRect">
            <a:avLst>
              <a:gd name="adj" fmla="val 8634"/>
            </a:avLst>
          </a:prstGeom>
          <a:solidFill>
            <a:schemeClr val="accent4">
              <a:lumMod val="20000"/>
              <a:lumOff val="80000"/>
            </a:schemeClr>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23" name="ZoneTexte 22"/>
          <p:cNvSpPr txBox="1"/>
          <p:nvPr/>
        </p:nvSpPr>
        <p:spPr>
          <a:xfrm>
            <a:off x="144289" y="5953131"/>
            <a:ext cx="6955815" cy="1200329"/>
          </a:xfrm>
          <a:prstGeom prst="rect">
            <a:avLst/>
          </a:prstGeom>
          <a:noFill/>
        </p:spPr>
        <p:txBody>
          <a:bodyPr wrap="square" rtlCol="0">
            <a:spAutoFit/>
          </a:bodyPr>
          <a:lstStyle/>
          <a:p>
            <a:pPr>
              <a:lnSpc>
                <a:spcPct val="90000"/>
              </a:lnSpc>
            </a:pPr>
            <a:r>
              <a:rPr lang="fr-FR" sz="1600" dirty="0">
                <a:latin typeface="KG Primary Italics" panose="02000506000000020003" pitchFamily="2" charset="0"/>
              </a:rPr>
              <a:t>one, </a:t>
            </a:r>
            <a:r>
              <a:rPr lang="fr-FR" sz="1600" dirty="0" err="1">
                <a:latin typeface="KG Primary Italics" panose="02000506000000020003" pitchFamily="2" charset="0"/>
              </a:rPr>
              <a:t>two</a:t>
            </a:r>
            <a:r>
              <a:rPr lang="fr-FR" sz="1600" dirty="0">
                <a:latin typeface="KG Primary Italics" panose="02000506000000020003" pitchFamily="2" charset="0"/>
              </a:rPr>
              <a:t>, </a:t>
            </a:r>
            <a:r>
              <a:rPr lang="fr-FR" sz="1600" dirty="0" err="1">
                <a:latin typeface="KG Primary Italics" panose="02000506000000020003" pitchFamily="2" charset="0"/>
              </a:rPr>
              <a:t>three</a:t>
            </a:r>
            <a:r>
              <a:rPr lang="fr-FR" sz="1600" dirty="0">
                <a:latin typeface="KG Primary Italics" panose="02000506000000020003" pitchFamily="2" charset="0"/>
              </a:rPr>
              <a:t>, four, five, six, </a:t>
            </a:r>
            <a:r>
              <a:rPr lang="fr-FR" sz="1600" dirty="0" err="1">
                <a:latin typeface="KG Primary Italics" panose="02000506000000020003" pitchFamily="2" charset="0"/>
              </a:rPr>
              <a:t>seven</a:t>
            </a:r>
            <a:r>
              <a:rPr lang="fr-FR" sz="1600" dirty="0">
                <a:latin typeface="KG Primary Italics" panose="02000506000000020003" pitchFamily="2" charset="0"/>
              </a:rPr>
              <a:t>, </a:t>
            </a:r>
            <a:r>
              <a:rPr lang="fr-FR" sz="1600" dirty="0" err="1">
                <a:latin typeface="KG Primary Italics" panose="02000506000000020003" pitchFamily="2" charset="0"/>
              </a:rPr>
              <a:t>eight</a:t>
            </a:r>
            <a:r>
              <a:rPr lang="fr-FR" sz="1600" dirty="0">
                <a:latin typeface="KG Primary Italics" panose="02000506000000020003" pitchFamily="2" charset="0"/>
              </a:rPr>
              <a:t>, </a:t>
            </a:r>
            <a:r>
              <a:rPr lang="fr-FR" sz="1600" dirty="0" err="1">
                <a:latin typeface="KG Primary Italics" panose="02000506000000020003" pitchFamily="2" charset="0"/>
              </a:rPr>
              <a:t>nine</a:t>
            </a:r>
            <a:r>
              <a:rPr lang="fr-FR" sz="1600" dirty="0">
                <a:latin typeface="KG Primary Italics" panose="02000506000000020003" pitchFamily="2" charset="0"/>
              </a:rPr>
              <a:t>, </a:t>
            </a:r>
            <a:r>
              <a:rPr lang="fr-FR" sz="1600" dirty="0" err="1">
                <a:latin typeface="KG Primary Italics" panose="02000506000000020003" pitchFamily="2" charset="0"/>
              </a:rPr>
              <a:t>ten</a:t>
            </a:r>
            <a:endParaRPr lang="fr-FR" sz="1600" dirty="0">
              <a:latin typeface="KG Primary Italics" panose="02000506000000020003" pitchFamily="2" charset="0"/>
            </a:endParaRPr>
          </a:p>
          <a:p>
            <a:pPr>
              <a:lnSpc>
                <a:spcPct val="90000"/>
              </a:lnSpc>
            </a:pPr>
            <a:r>
              <a:rPr lang="fr-FR" sz="1600" dirty="0" err="1">
                <a:latin typeface="KG Primary Italics" panose="02000506000000020003" pitchFamily="2" charset="0"/>
              </a:rPr>
              <a:t>eleven</a:t>
            </a:r>
            <a:r>
              <a:rPr lang="fr-FR" sz="1600" dirty="0">
                <a:latin typeface="KG Primary Italics" panose="02000506000000020003" pitchFamily="2" charset="0"/>
              </a:rPr>
              <a:t>, </a:t>
            </a:r>
            <a:r>
              <a:rPr lang="fr-FR" sz="1600" dirty="0" err="1">
                <a:latin typeface="KG Primary Italics" panose="02000506000000020003" pitchFamily="2" charset="0"/>
              </a:rPr>
              <a:t>twelve</a:t>
            </a:r>
            <a:r>
              <a:rPr lang="fr-FR" sz="1600" dirty="0">
                <a:latin typeface="KG Primary Italics" panose="02000506000000020003" pitchFamily="2" charset="0"/>
              </a:rPr>
              <a:t>, </a:t>
            </a:r>
            <a:r>
              <a:rPr lang="fr-FR" sz="1600" dirty="0" err="1">
                <a:latin typeface="KG Primary Italics" panose="02000506000000020003" pitchFamily="2" charset="0"/>
              </a:rPr>
              <a:t>thirteen</a:t>
            </a:r>
            <a:r>
              <a:rPr lang="fr-FR" sz="1600" dirty="0">
                <a:latin typeface="KG Primary Italics" panose="02000506000000020003" pitchFamily="2" charset="0"/>
              </a:rPr>
              <a:t>, </a:t>
            </a:r>
            <a:r>
              <a:rPr lang="fr-FR" sz="1600" dirty="0" err="1">
                <a:latin typeface="KG Primary Italics" panose="02000506000000020003" pitchFamily="2" charset="0"/>
              </a:rPr>
              <a:t>fourteen</a:t>
            </a:r>
            <a:r>
              <a:rPr lang="fr-FR" sz="1600" dirty="0">
                <a:latin typeface="KG Primary Italics" panose="02000506000000020003" pitchFamily="2" charset="0"/>
              </a:rPr>
              <a:t>, </a:t>
            </a:r>
            <a:r>
              <a:rPr lang="fr-FR" sz="1600" dirty="0" err="1">
                <a:latin typeface="KG Primary Italics" panose="02000506000000020003" pitchFamily="2" charset="0"/>
              </a:rPr>
              <a:t>fifteen</a:t>
            </a:r>
            <a:r>
              <a:rPr lang="fr-FR" sz="1600" dirty="0">
                <a:latin typeface="KG Primary Italics" panose="02000506000000020003" pitchFamily="2" charset="0"/>
              </a:rPr>
              <a:t>, </a:t>
            </a:r>
            <a:r>
              <a:rPr lang="fr-FR" sz="1600" dirty="0" err="1">
                <a:latin typeface="KG Primary Italics" panose="02000506000000020003" pitchFamily="2" charset="0"/>
              </a:rPr>
              <a:t>sixteen</a:t>
            </a:r>
            <a:r>
              <a:rPr lang="fr-FR" sz="1600" dirty="0">
                <a:latin typeface="KG Primary Italics" panose="02000506000000020003" pitchFamily="2" charset="0"/>
              </a:rPr>
              <a:t>, </a:t>
            </a:r>
            <a:r>
              <a:rPr lang="fr-FR" sz="1600" dirty="0" err="1">
                <a:latin typeface="KG Primary Italics" panose="02000506000000020003" pitchFamily="2" charset="0"/>
              </a:rPr>
              <a:t>seventeen</a:t>
            </a:r>
            <a:r>
              <a:rPr lang="fr-FR" sz="1600" dirty="0">
                <a:latin typeface="KG Primary Italics" panose="02000506000000020003" pitchFamily="2" charset="0"/>
              </a:rPr>
              <a:t>, </a:t>
            </a:r>
            <a:r>
              <a:rPr lang="fr-FR" sz="1600" dirty="0" err="1">
                <a:latin typeface="KG Primary Italics" panose="02000506000000020003" pitchFamily="2" charset="0"/>
              </a:rPr>
              <a:t>eigthteen</a:t>
            </a:r>
            <a:r>
              <a:rPr lang="fr-FR" sz="1600" dirty="0">
                <a:latin typeface="KG Primary Italics" panose="02000506000000020003" pitchFamily="2" charset="0"/>
              </a:rPr>
              <a:t>, </a:t>
            </a:r>
            <a:r>
              <a:rPr lang="fr-FR" sz="1600" dirty="0" err="1">
                <a:latin typeface="KG Primary Italics" panose="02000506000000020003" pitchFamily="2" charset="0"/>
              </a:rPr>
              <a:t>nineteen</a:t>
            </a:r>
            <a:endParaRPr lang="fr-FR" sz="1600" dirty="0">
              <a:latin typeface="KG Primary Italics" panose="02000506000000020003" pitchFamily="2" charset="0"/>
            </a:endParaRPr>
          </a:p>
          <a:p>
            <a:pPr>
              <a:lnSpc>
                <a:spcPct val="90000"/>
              </a:lnSpc>
            </a:pPr>
            <a:r>
              <a:rPr lang="fr-FR" sz="1600" dirty="0" err="1">
                <a:latin typeface="KG Primary Italics" panose="02000506000000020003" pitchFamily="2" charset="0"/>
              </a:rPr>
              <a:t>twenty</a:t>
            </a:r>
            <a:r>
              <a:rPr lang="fr-FR" sz="1600" dirty="0">
                <a:latin typeface="KG Primary Italics" panose="02000506000000020003" pitchFamily="2" charset="0"/>
              </a:rPr>
              <a:t>, </a:t>
            </a:r>
            <a:r>
              <a:rPr lang="fr-FR" sz="1600" dirty="0" err="1">
                <a:latin typeface="KG Primary Italics" panose="02000506000000020003" pitchFamily="2" charset="0"/>
              </a:rPr>
              <a:t>twenty</a:t>
            </a:r>
            <a:r>
              <a:rPr lang="fr-FR" sz="1600" dirty="0">
                <a:latin typeface="KG Primary Italics" panose="02000506000000020003" pitchFamily="2" charset="0"/>
              </a:rPr>
              <a:t>-one, </a:t>
            </a:r>
            <a:r>
              <a:rPr lang="fr-FR" sz="1600" dirty="0" err="1">
                <a:latin typeface="KG Primary Italics" panose="02000506000000020003" pitchFamily="2" charset="0"/>
              </a:rPr>
              <a:t>twenty-two</a:t>
            </a:r>
            <a:r>
              <a:rPr lang="fr-FR" sz="1600" dirty="0">
                <a:latin typeface="KG Primary Italics" panose="02000506000000020003" pitchFamily="2" charset="0"/>
              </a:rPr>
              <a:t>….</a:t>
            </a:r>
          </a:p>
          <a:p>
            <a:pPr>
              <a:lnSpc>
                <a:spcPct val="90000"/>
              </a:lnSpc>
            </a:pPr>
            <a:r>
              <a:rPr lang="fr-FR" sz="1600" dirty="0" err="1">
                <a:latin typeface="KG Primary Italics" panose="02000506000000020003" pitchFamily="2" charset="0"/>
              </a:rPr>
              <a:t>thirthy</a:t>
            </a:r>
            <a:r>
              <a:rPr lang="fr-FR" sz="1600" dirty="0">
                <a:latin typeface="KG Primary Italics" panose="02000506000000020003" pitchFamily="2" charset="0"/>
              </a:rPr>
              <a:t> 	</a:t>
            </a:r>
            <a:r>
              <a:rPr lang="fr-FR" sz="1600" dirty="0" err="1">
                <a:latin typeface="KG Primary Italics" panose="02000506000000020003" pitchFamily="2" charset="0"/>
              </a:rPr>
              <a:t>forty</a:t>
            </a:r>
            <a:r>
              <a:rPr lang="fr-FR" sz="1600" dirty="0">
                <a:latin typeface="KG Primary Italics" panose="02000506000000020003" pitchFamily="2" charset="0"/>
              </a:rPr>
              <a:t>	</a:t>
            </a:r>
            <a:r>
              <a:rPr lang="fr-FR" sz="1600" dirty="0" err="1">
                <a:latin typeface="KG Primary Italics" panose="02000506000000020003" pitchFamily="2" charset="0"/>
              </a:rPr>
              <a:t>fifty</a:t>
            </a:r>
            <a:r>
              <a:rPr lang="fr-FR" sz="1600" dirty="0">
                <a:latin typeface="KG Primary Italics" panose="02000506000000020003" pitchFamily="2" charset="0"/>
              </a:rPr>
              <a:t>	</a:t>
            </a:r>
            <a:r>
              <a:rPr lang="fr-FR" sz="1600" dirty="0" err="1">
                <a:latin typeface="KG Primary Italics" panose="02000506000000020003" pitchFamily="2" charset="0"/>
              </a:rPr>
              <a:t>sixty</a:t>
            </a:r>
            <a:r>
              <a:rPr lang="fr-FR" sz="1600" dirty="0">
                <a:latin typeface="KG Primary Italics" panose="02000506000000020003" pitchFamily="2" charset="0"/>
              </a:rPr>
              <a:t>	</a:t>
            </a:r>
            <a:r>
              <a:rPr lang="fr-FR" sz="1600" dirty="0" err="1">
                <a:latin typeface="KG Primary Italics" panose="02000506000000020003" pitchFamily="2" charset="0"/>
              </a:rPr>
              <a:t>seventy</a:t>
            </a:r>
            <a:r>
              <a:rPr lang="fr-FR" sz="1600" dirty="0">
                <a:latin typeface="KG Primary Italics" panose="02000506000000020003" pitchFamily="2" charset="0"/>
              </a:rPr>
              <a:t> 	</a:t>
            </a:r>
            <a:r>
              <a:rPr lang="fr-FR" sz="1600" dirty="0" err="1">
                <a:latin typeface="KG Primary Italics" panose="02000506000000020003" pitchFamily="2" charset="0"/>
              </a:rPr>
              <a:t>eighty</a:t>
            </a:r>
            <a:r>
              <a:rPr lang="fr-FR" sz="1600" dirty="0">
                <a:latin typeface="KG Primary Italics" panose="02000506000000020003" pitchFamily="2" charset="0"/>
              </a:rPr>
              <a:t>	</a:t>
            </a:r>
            <a:r>
              <a:rPr lang="fr-FR" sz="1600" dirty="0" err="1">
                <a:latin typeface="KG Primary Italics" panose="02000506000000020003" pitchFamily="2" charset="0"/>
              </a:rPr>
              <a:t>ninety</a:t>
            </a:r>
            <a:endParaRPr lang="fr-FR" sz="1600" dirty="0">
              <a:latin typeface="KG Primary Italics" panose="02000506000000020003" pitchFamily="2" charset="0"/>
            </a:endParaRPr>
          </a:p>
          <a:p>
            <a:pPr>
              <a:lnSpc>
                <a:spcPct val="90000"/>
              </a:lnSpc>
            </a:pPr>
            <a:r>
              <a:rPr lang="fr-FR" sz="1600" dirty="0">
                <a:latin typeface="KG Primary Italics" panose="02000506000000020003" pitchFamily="2" charset="0"/>
              </a:rPr>
              <a:t>one </a:t>
            </a:r>
            <a:r>
              <a:rPr lang="fr-FR" sz="1600" dirty="0" err="1">
                <a:latin typeface="KG Primary Italics" panose="02000506000000020003" pitchFamily="2" charset="0"/>
              </a:rPr>
              <a:t>hundred</a:t>
            </a:r>
            <a:endParaRPr lang="fr-FR" sz="1600" dirty="0">
              <a:latin typeface="KG Primary Italics" panose="02000506000000020003" pitchFamily="2" charset="0"/>
            </a:endParaRPr>
          </a:p>
        </p:txBody>
      </p:sp>
      <p:sp>
        <p:nvSpPr>
          <p:cNvPr id="25" name="ZoneTexte 24"/>
          <p:cNvSpPr txBox="1"/>
          <p:nvPr/>
        </p:nvSpPr>
        <p:spPr>
          <a:xfrm>
            <a:off x="-8292" y="7394968"/>
            <a:ext cx="7342043" cy="1785104"/>
          </a:xfrm>
          <a:prstGeom prst="rect">
            <a:avLst/>
          </a:prstGeom>
          <a:noFill/>
        </p:spPr>
        <p:txBody>
          <a:bodyPr wrap="square" rtlCol="0">
            <a:spAutoFit/>
          </a:bodyPr>
          <a:lstStyle/>
          <a:p>
            <a:pPr>
              <a:lnSpc>
                <a:spcPct val="200000"/>
              </a:lnSpc>
              <a:tabLst>
                <a:tab pos="2066925" algn="l"/>
                <a:tab pos="3048000" algn="l"/>
                <a:tab pos="3409950" algn="l"/>
              </a:tabLst>
            </a:pPr>
            <a:r>
              <a:rPr lang="fr-FR" sz="1100" dirty="0">
                <a:latin typeface="Short Stack" panose="02010500040000000007" pitchFamily="2" charset="0"/>
              </a:rPr>
              <a:t>1) Comment écris-tu ?  	12 : _______________	15 : _______________</a:t>
            </a:r>
          </a:p>
          <a:p>
            <a:pPr>
              <a:lnSpc>
                <a:spcPct val="200000"/>
              </a:lnSpc>
              <a:tabLst>
                <a:tab pos="2066925" algn="l"/>
                <a:tab pos="3048000" algn="l"/>
                <a:tab pos="3409950" algn="l"/>
              </a:tabLst>
            </a:pPr>
            <a:r>
              <a:rPr lang="fr-FR" sz="1100" dirty="0">
                <a:latin typeface="Short Stack" panose="02010500040000000007" pitchFamily="2" charset="0"/>
              </a:rPr>
              <a:t>	20 : _______________	28 : _______________________</a:t>
            </a:r>
          </a:p>
          <a:p>
            <a:pPr>
              <a:lnSpc>
                <a:spcPct val="200000"/>
              </a:lnSpc>
              <a:tabLst>
                <a:tab pos="2066925" algn="l"/>
                <a:tab pos="3048000" algn="l"/>
                <a:tab pos="3409950" algn="l"/>
              </a:tabLst>
            </a:pPr>
            <a:r>
              <a:rPr lang="fr-FR" sz="1100" dirty="0">
                <a:latin typeface="Short Stack" panose="02010500040000000007" pitchFamily="2" charset="0"/>
              </a:rPr>
              <a:t>	30 : _______________	110 : _______________________</a:t>
            </a:r>
          </a:p>
          <a:p>
            <a:pPr>
              <a:lnSpc>
                <a:spcPct val="200000"/>
              </a:lnSpc>
              <a:tabLst>
                <a:tab pos="2066925" algn="l"/>
                <a:tab pos="3048000" algn="l"/>
                <a:tab pos="3409950" algn="l"/>
              </a:tabLst>
            </a:pPr>
            <a:r>
              <a:rPr lang="fr-FR" sz="1100" dirty="0">
                <a:latin typeface="Short Stack" panose="02010500040000000007" pitchFamily="2" charset="0"/>
              </a:rPr>
              <a:t>2) Comment sont formés les nombres de 11 à 19 ? ____________________________________</a:t>
            </a:r>
          </a:p>
          <a:p>
            <a:pPr>
              <a:lnSpc>
                <a:spcPct val="200000"/>
              </a:lnSpc>
              <a:tabLst>
                <a:tab pos="2066925" algn="l"/>
                <a:tab pos="3048000" algn="l"/>
                <a:tab pos="3409950" algn="l"/>
              </a:tabLst>
            </a:pPr>
            <a:r>
              <a:rPr lang="fr-FR" sz="1100" dirty="0">
                <a:latin typeface="Short Stack" panose="02010500040000000007" pitchFamily="2" charset="0"/>
              </a:rPr>
              <a:t>3) Comment sont formés les dizaines ? (20, 30, 40…) ?  _______________________________</a:t>
            </a:r>
          </a:p>
        </p:txBody>
      </p:sp>
      <p:sp>
        <p:nvSpPr>
          <p:cNvPr id="27" name="ZoneTexte 26"/>
          <p:cNvSpPr txBox="1"/>
          <p:nvPr/>
        </p:nvSpPr>
        <p:spPr>
          <a:xfrm>
            <a:off x="-8292" y="9468966"/>
            <a:ext cx="7342043" cy="769441"/>
          </a:xfrm>
          <a:prstGeom prst="rect">
            <a:avLst/>
          </a:prstGeom>
          <a:noFill/>
        </p:spPr>
        <p:txBody>
          <a:bodyPr wrap="square" rtlCol="0">
            <a:spAutoFit/>
          </a:bodyPr>
          <a:lstStyle/>
          <a:p>
            <a:pPr>
              <a:lnSpc>
                <a:spcPct val="200000"/>
              </a:lnSpc>
              <a:tabLst>
                <a:tab pos="2066925" algn="l"/>
                <a:tab pos="3048000" algn="l"/>
                <a:tab pos="3409950" algn="l"/>
              </a:tabLst>
            </a:pPr>
            <a:r>
              <a:rPr lang="fr-FR" sz="1100" dirty="0">
                <a:latin typeface="Short Stack" panose="02010500040000000007" pitchFamily="2" charset="0"/>
              </a:rPr>
              <a:t>1) </a:t>
            </a:r>
            <a:r>
              <a:rPr lang="fr-FR" sz="1100" dirty="0" err="1">
                <a:latin typeface="Short Stack" panose="02010500040000000007" pitchFamily="2" charset="0"/>
              </a:rPr>
              <a:t>eight</a:t>
            </a:r>
            <a:r>
              <a:rPr lang="fr-FR" sz="1100" dirty="0">
                <a:latin typeface="Short Stack" panose="02010500040000000007" pitchFamily="2" charset="0"/>
              </a:rPr>
              <a:t>/</a:t>
            </a:r>
            <a:r>
              <a:rPr lang="fr-FR" sz="1100" dirty="0" err="1">
                <a:latin typeface="Short Stack" panose="02010500040000000007" pitchFamily="2" charset="0"/>
              </a:rPr>
              <a:t>hundred</a:t>
            </a:r>
            <a:r>
              <a:rPr lang="fr-FR" sz="1100" dirty="0">
                <a:latin typeface="Short Stack" panose="02010500040000000007" pitchFamily="2" charset="0"/>
              </a:rPr>
              <a:t>/</a:t>
            </a:r>
            <a:r>
              <a:rPr lang="fr-FR" sz="1100" dirty="0" err="1">
                <a:latin typeface="Short Stack" panose="02010500040000000007" pitchFamily="2" charset="0"/>
              </a:rPr>
              <a:t>sixty</a:t>
            </a:r>
            <a:r>
              <a:rPr lang="fr-FR" sz="1100" dirty="0">
                <a:latin typeface="Short Stack" panose="02010500040000000007" pitchFamily="2" charset="0"/>
              </a:rPr>
              <a:t>/one/and : _________________________________________ : _________</a:t>
            </a:r>
          </a:p>
          <a:p>
            <a:pPr>
              <a:lnSpc>
                <a:spcPct val="200000"/>
              </a:lnSpc>
              <a:tabLst>
                <a:tab pos="2066925" algn="l"/>
                <a:tab pos="3048000" algn="l"/>
                <a:tab pos="3409950" algn="l"/>
              </a:tabLst>
            </a:pPr>
            <a:r>
              <a:rPr lang="fr-FR" sz="1100" dirty="0">
                <a:latin typeface="Short Stack" panose="02010500040000000007" pitchFamily="2" charset="0"/>
              </a:rPr>
              <a:t>2) </a:t>
            </a:r>
            <a:r>
              <a:rPr lang="fr-FR" sz="1100" dirty="0" err="1">
                <a:latin typeface="Short Stack" panose="02010500040000000007" pitchFamily="2" charset="0"/>
              </a:rPr>
              <a:t>thirty</a:t>
            </a:r>
            <a:r>
              <a:rPr lang="fr-FR" sz="1100" dirty="0">
                <a:latin typeface="Short Stack" panose="02010500040000000007" pitchFamily="2" charset="0"/>
              </a:rPr>
              <a:t>/</a:t>
            </a:r>
            <a:r>
              <a:rPr lang="fr-FR" sz="1100" dirty="0" err="1">
                <a:latin typeface="Short Stack" panose="02010500040000000007" pitchFamily="2" charset="0"/>
              </a:rPr>
              <a:t>hundred</a:t>
            </a:r>
            <a:r>
              <a:rPr lang="fr-FR" sz="1100" dirty="0">
                <a:latin typeface="Short Stack" panose="02010500040000000007" pitchFamily="2" charset="0"/>
              </a:rPr>
              <a:t>/five/one/and : _________________________________________ : _________</a:t>
            </a:r>
          </a:p>
        </p:txBody>
      </p:sp>
      <p:sp>
        <p:nvSpPr>
          <p:cNvPr id="28" name="ZoneTexte 27"/>
          <p:cNvSpPr txBox="1"/>
          <p:nvPr/>
        </p:nvSpPr>
        <p:spPr>
          <a:xfrm>
            <a:off x="144289" y="2587471"/>
            <a:ext cx="7060748" cy="683264"/>
          </a:xfrm>
          <a:prstGeom prst="rect">
            <a:avLst/>
          </a:prstGeom>
          <a:noFill/>
        </p:spPr>
        <p:txBody>
          <a:bodyPr wrap="square" rtlCol="0">
            <a:spAutoFit/>
          </a:bodyPr>
          <a:lstStyle/>
          <a:p>
            <a:pPr>
              <a:lnSpc>
                <a:spcPct val="80000"/>
              </a:lnSpc>
              <a:tabLst>
                <a:tab pos="1619250" algn="l"/>
                <a:tab pos="3048000" algn="l"/>
                <a:tab pos="3409950" algn="l"/>
              </a:tabLst>
            </a:pPr>
            <a:r>
              <a:rPr lang="fr-FR" sz="1600" dirty="0">
                <a:latin typeface="KG Primary Italics" panose="02000506000000020003" pitchFamily="2" charset="0"/>
              </a:rPr>
              <a:t>Pour dire boutique ou magasin : </a:t>
            </a:r>
          </a:p>
          <a:p>
            <a:pPr>
              <a:lnSpc>
                <a:spcPct val="80000"/>
              </a:lnSpc>
              <a:tabLst>
                <a:tab pos="1619250" algn="l"/>
                <a:tab pos="3048000" algn="l"/>
                <a:tab pos="3409950" algn="l"/>
              </a:tabLst>
            </a:pPr>
            <a:r>
              <a:rPr lang="fr-FR" sz="1600" u="sng" dirty="0">
                <a:latin typeface="KG Primary Italics" panose="02000506000000020003" pitchFamily="2" charset="0"/>
              </a:rPr>
              <a:t>« shop »</a:t>
            </a:r>
            <a:r>
              <a:rPr lang="fr-FR" sz="1600" dirty="0">
                <a:latin typeface="KG Primary Italics" panose="02000506000000020003" pitchFamily="2" charset="0"/>
              </a:rPr>
              <a:t> est le mot britannique ; « </a:t>
            </a:r>
            <a:r>
              <a:rPr lang="fr-FR" sz="1600" u="sng" dirty="0">
                <a:latin typeface="KG Primary Italics" panose="02000506000000020003" pitchFamily="2" charset="0"/>
              </a:rPr>
              <a:t>store »</a:t>
            </a:r>
            <a:r>
              <a:rPr lang="fr-FR" sz="1600" dirty="0">
                <a:latin typeface="KG Primary Italics" panose="02000506000000020003" pitchFamily="2" charset="0"/>
              </a:rPr>
              <a:t> est le mot américain. On contracte souvent le nom du magasin en anglais : « The </a:t>
            </a:r>
            <a:r>
              <a:rPr lang="fr-FR" sz="1600" dirty="0" err="1">
                <a:latin typeface="KG Primary Italics" panose="02000506000000020003" pitchFamily="2" charset="0"/>
              </a:rPr>
              <a:t>butcher’s</a:t>
            </a:r>
            <a:r>
              <a:rPr lang="fr-FR" sz="1600" dirty="0">
                <a:latin typeface="KG Primary Italics" panose="02000506000000020003" pitchFamily="2" charset="0"/>
              </a:rPr>
              <a:t> shop » se dit « the </a:t>
            </a:r>
            <a:r>
              <a:rPr lang="fr-FR" sz="1600" dirty="0" err="1">
                <a:latin typeface="KG Primary Italics" panose="02000506000000020003" pitchFamily="2" charset="0"/>
              </a:rPr>
              <a:t>butcher’s</a:t>
            </a:r>
            <a:r>
              <a:rPr lang="fr-FR" sz="1600" dirty="0">
                <a:latin typeface="KG Primary Italics" panose="02000506000000020003" pitchFamily="2" charset="0"/>
              </a:rPr>
              <a:t> »</a:t>
            </a:r>
          </a:p>
        </p:txBody>
      </p:sp>
      <p:pic>
        <p:nvPicPr>
          <p:cNvPr id="33" name="Image 32">
            <a:extLst>
              <a:ext uri="{FF2B5EF4-FFF2-40B4-BE49-F238E27FC236}">
                <a16:creationId xmlns:a16="http://schemas.microsoft.com/office/drawing/2014/main" id="{DC3B8FEA-C701-4DC0-8AA9-03E04A6C9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5208" y="10147342"/>
            <a:ext cx="1457873" cy="299974"/>
          </a:xfrm>
          <a:prstGeom prst="rect">
            <a:avLst/>
          </a:prstGeom>
        </p:spPr>
      </p:pic>
    </p:spTree>
    <p:extLst>
      <p:ext uri="{BB962C8B-B14F-4D97-AF65-F5344CB8AC3E}">
        <p14:creationId xmlns:p14="http://schemas.microsoft.com/office/powerpoint/2010/main" val="2756280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Organigramme : Document 66"/>
          <p:cNvSpPr/>
          <p:nvPr/>
        </p:nvSpPr>
        <p:spPr>
          <a:xfrm>
            <a:off x="0" y="0"/>
            <a:ext cx="7345363" cy="765082"/>
          </a:xfrm>
          <a:prstGeom prst="flowChartDocumen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endParaRPr>
          </a:p>
        </p:txBody>
      </p:sp>
      <p:sp>
        <p:nvSpPr>
          <p:cNvPr id="4" name="Rectangle 3"/>
          <p:cNvSpPr/>
          <p:nvPr/>
        </p:nvSpPr>
        <p:spPr>
          <a:xfrm>
            <a:off x="1777854" y="0"/>
            <a:ext cx="3776748" cy="718182"/>
          </a:xfrm>
          <a:prstGeom prst="rect">
            <a:avLst/>
          </a:prstGeom>
          <a:noFill/>
        </p:spPr>
        <p:txBody>
          <a:bodyPr wrap="none" lIns="101636" tIns="50818" rIns="101636" bIns="50818">
            <a:spAutoFit/>
          </a:bodyPr>
          <a:lstStyle/>
          <a:p>
            <a:pPr algn="ctr">
              <a:tabLst>
                <a:tab pos="3940175" algn="l"/>
              </a:tabLst>
            </a:pPr>
            <a:r>
              <a:rPr lang="fr-FR" sz="4000" b="1" dirty="0" err="1">
                <a:ln w="6350" cmpd="sng">
                  <a:solidFill>
                    <a:schemeClr val="accent4"/>
                  </a:solidFill>
                  <a:prstDash val="solid"/>
                </a:ln>
                <a:solidFill>
                  <a:srgbClr val="FFFFFF"/>
                </a:solidFill>
                <a:effectLst>
                  <a:outerShdw blurRad="63500" dir="3600000" algn="tl" rotWithShape="0">
                    <a:srgbClr val="000000">
                      <a:alpha val="70000"/>
                    </a:srgbClr>
                  </a:outerShdw>
                </a:effectLst>
                <a:latin typeface="Chewy" panose="02000000000000000000" pitchFamily="2" charset="0"/>
                <a:ea typeface="Chewy" panose="02000000000000000000" pitchFamily="2" charset="0"/>
                <a:cs typeface="Dekko" panose="00000500000000000000" pitchFamily="2" charset="0"/>
              </a:rPr>
              <a:t>Let’s</a:t>
            </a:r>
            <a:r>
              <a:rPr lang="fr-FR" sz="4000" b="1" dirty="0">
                <a:ln w="6350" cmpd="sng">
                  <a:solidFill>
                    <a:schemeClr val="accent4"/>
                  </a:solidFill>
                  <a:prstDash val="solid"/>
                </a:ln>
                <a:solidFill>
                  <a:srgbClr val="FFFFFF"/>
                </a:solidFill>
                <a:effectLst>
                  <a:outerShdw blurRad="63500" dir="3600000" algn="tl" rotWithShape="0">
                    <a:srgbClr val="000000">
                      <a:alpha val="70000"/>
                    </a:srgbClr>
                  </a:outerShdw>
                </a:effectLst>
                <a:latin typeface="Chewy" panose="02000000000000000000" pitchFamily="2" charset="0"/>
                <a:ea typeface="Chewy" panose="02000000000000000000" pitchFamily="2" charset="0"/>
                <a:cs typeface="Dekko" panose="00000500000000000000" pitchFamily="2" charset="0"/>
              </a:rPr>
              <a:t> go shopping</a:t>
            </a:r>
            <a:endParaRPr lang="fr-FR" sz="2800" b="1" dirty="0">
              <a:ln w="6350" cmpd="sng">
                <a:solidFill>
                  <a:schemeClr val="accent4"/>
                </a:solidFill>
                <a:prstDash val="solid"/>
              </a:ln>
              <a:solidFill>
                <a:srgbClr val="FFFFFF"/>
              </a:solidFill>
              <a:effectLst>
                <a:outerShdw blurRad="63500" dir="3600000" algn="tl" rotWithShape="0">
                  <a:srgbClr val="000000">
                    <a:alpha val="70000"/>
                  </a:srgbClr>
                </a:outerShdw>
              </a:effectLst>
              <a:latin typeface="Chewy" panose="02000000000000000000" pitchFamily="2" charset="0"/>
              <a:ea typeface="Chewy" panose="02000000000000000000" pitchFamily="2" charset="0"/>
              <a:cs typeface="Dekko" panose="00000500000000000000" pitchFamily="2" charset="0"/>
            </a:endParaRPr>
          </a:p>
        </p:txBody>
      </p:sp>
      <p:sp>
        <p:nvSpPr>
          <p:cNvPr id="6" name="Ellipse 5"/>
          <p:cNvSpPr/>
          <p:nvPr/>
        </p:nvSpPr>
        <p:spPr>
          <a:xfrm>
            <a:off x="144289" y="244665"/>
            <a:ext cx="1388151" cy="580648"/>
          </a:xfrm>
          <a:prstGeom prst="ellipse">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2" name="Rectangle 1"/>
          <p:cNvSpPr/>
          <p:nvPr/>
        </p:nvSpPr>
        <p:spPr>
          <a:xfrm>
            <a:off x="161110" y="268231"/>
            <a:ext cx="1320258" cy="533516"/>
          </a:xfrm>
          <a:prstGeom prst="rect">
            <a:avLst/>
          </a:prstGeom>
        </p:spPr>
        <p:txBody>
          <a:bodyPr wrap="square" lIns="101636" tIns="50818" rIns="101636" bIns="50818">
            <a:spAutoFit/>
          </a:bodyPr>
          <a:lstStyle/>
          <a:p>
            <a:pPr lvl="0" algn="ctr"/>
            <a:r>
              <a:rPr lang="fr-FR" sz="2800" dirty="0">
                <a:solidFill>
                  <a:schemeClr val="accent4"/>
                </a:solidFill>
                <a:effectLst>
                  <a:outerShdw blurRad="38100" dist="38100" dir="2700000" algn="tl">
                    <a:srgbClr val="000000">
                      <a:alpha val="43137"/>
                    </a:srgbClr>
                  </a:outerShdw>
                </a:effectLst>
                <a:latin typeface="Fineliner Script" pitchFamily="50" charset="0"/>
                <a:ea typeface="Clensey" panose="02000603000000000000" pitchFamily="2" charset="0"/>
              </a:rPr>
              <a:t>Anglais 6</a:t>
            </a:r>
          </a:p>
        </p:txBody>
      </p:sp>
      <p:sp>
        <p:nvSpPr>
          <p:cNvPr id="65" name="Rectangle à coins arrondis 64"/>
          <p:cNvSpPr/>
          <p:nvPr/>
        </p:nvSpPr>
        <p:spPr>
          <a:xfrm>
            <a:off x="6022558" y="269271"/>
            <a:ext cx="1149555" cy="410973"/>
          </a:xfrm>
          <a:prstGeom prst="roundRect">
            <a:avLst>
              <a:gd name="adj" fmla="val 36197"/>
            </a:avLst>
          </a:prstGeom>
          <a:solidFill>
            <a:schemeClr val="accent4">
              <a:lumMod val="60000"/>
              <a:lumOff val="40000"/>
            </a:schemeClr>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à coins arrondis 17"/>
          <p:cNvSpPr/>
          <p:nvPr/>
        </p:nvSpPr>
        <p:spPr>
          <a:xfrm>
            <a:off x="6267976" y="607518"/>
            <a:ext cx="658723" cy="348850"/>
          </a:xfrm>
          <a:prstGeom prst="roundRect">
            <a:avLst>
              <a:gd name="adj" fmla="val 33049"/>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17" name="ZoneTexte 16"/>
          <p:cNvSpPr txBox="1"/>
          <p:nvPr/>
        </p:nvSpPr>
        <p:spPr>
          <a:xfrm>
            <a:off x="6038531" y="278644"/>
            <a:ext cx="1149555" cy="369332"/>
          </a:xfrm>
          <a:prstGeom prst="rect">
            <a:avLst/>
          </a:prstGeom>
          <a:noFill/>
        </p:spPr>
        <p:txBody>
          <a:bodyPr wrap="square" rtlCol="0">
            <a:spAutoFit/>
          </a:bodyPr>
          <a:lstStyle/>
          <a:p>
            <a:pPr algn="ctr"/>
            <a:r>
              <a:rPr lang="fr-FR" sz="1800"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Fineliner Script" pitchFamily="50" charset="0"/>
              </a:rPr>
              <a:t>Grammaire</a:t>
            </a:r>
            <a:endParaRPr lang="fr-FR" sz="1100" dirty="0">
              <a:ln w="12700">
                <a:solidFill>
                  <a:schemeClr val="bg1"/>
                </a:solidFill>
                <a:prstDash val="solid"/>
              </a:ln>
              <a:latin typeface="Fineliner Script" pitchFamily="50" charset="0"/>
            </a:endParaRPr>
          </a:p>
        </p:txBody>
      </p:sp>
      <p:sp>
        <p:nvSpPr>
          <p:cNvPr id="30" name="ZoneTexte 29"/>
          <p:cNvSpPr txBox="1"/>
          <p:nvPr/>
        </p:nvSpPr>
        <p:spPr>
          <a:xfrm>
            <a:off x="6267976" y="607518"/>
            <a:ext cx="631409" cy="348850"/>
          </a:xfrm>
          <a:prstGeom prst="rect">
            <a:avLst/>
          </a:prstGeom>
          <a:noFill/>
        </p:spPr>
        <p:txBody>
          <a:bodyPr wrap="square" lIns="101636" tIns="50818" rIns="101636" bIns="50818" rtlCol="0">
            <a:spAutoFit/>
          </a:bodyPr>
          <a:lstStyle/>
          <a:p>
            <a:pPr algn="ctr"/>
            <a:r>
              <a:rPr lang="fr-FR" sz="1600" b="1" dirty="0">
                <a:latin typeface="Fineliner Script" pitchFamily="50" charset="0"/>
              </a:rPr>
              <a:t>CM2</a:t>
            </a:r>
            <a:endParaRPr lang="fr-FR" sz="1800" b="1" dirty="0">
              <a:latin typeface="Fineliner Script" pitchFamily="50" charset="0"/>
            </a:endParaRPr>
          </a:p>
        </p:txBody>
      </p:sp>
      <p:sp>
        <p:nvSpPr>
          <p:cNvPr id="35" name="Rectangle 34"/>
          <p:cNvSpPr/>
          <p:nvPr/>
        </p:nvSpPr>
        <p:spPr>
          <a:xfrm>
            <a:off x="0" y="5076478"/>
            <a:ext cx="3096617" cy="461665"/>
          </a:xfrm>
          <a:prstGeom prst="rect">
            <a:avLst/>
          </a:prstGeom>
        </p:spPr>
        <p:txBody>
          <a:bodyPr wrap="square">
            <a:spAutoFit/>
          </a:bodyPr>
          <a:lstStyle/>
          <a:p>
            <a:pPr lvl="0">
              <a:spcAft>
                <a:spcPts val="600"/>
              </a:spcAft>
            </a:pPr>
            <a:r>
              <a:rPr lang="fr-FR" sz="2400" dirty="0">
                <a:solidFill>
                  <a:srgbClr val="000000"/>
                </a:solidFill>
                <a:latin typeface="Fineliner Script" pitchFamily="50" charset="0"/>
                <a:ea typeface="Verdana" panose="020B0604030504040204" pitchFamily="34" charset="0"/>
                <a:cs typeface="Verdana" panose="020B0604030504040204" pitchFamily="34" charset="0"/>
                <a:sym typeface="Wingdings" panose="05000000000000000000" pitchFamily="2" charset="2"/>
              </a:rPr>
              <a:t> </a:t>
            </a:r>
            <a:r>
              <a:rPr lang="fr-FR" sz="1800" b="1" dirty="0">
                <a:solidFill>
                  <a:srgbClr val="000000"/>
                </a:solidFill>
                <a:latin typeface="Fineliner Script" pitchFamily="50" charset="0"/>
                <a:ea typeface="Verdana" panose="020B0604030504040204" pitchFamily="34" charset="0"/>
                <a:cs typeface="Verdana" panose="020B0604030504040204" pitchFamily="34" charset="0"/>
              </a:rPr>
              <a:t>Observe le dessin ci-contre :</a:t>
            </a:r>
          </a:p>
        </p:txBody>
      </p:sp>
      <p:sp>
        <p:nvSpPr>
          <p:cNvPr id="53" name="Rectangle 52"/>
          <p:cNvSpPr/>
          <p:nvPr/>
        </p:nvSpPr>
        <p:spPr>
          <a:xfrm>
            <a:off x="0" y="3276278"/>
            <a:ext cx="7333751" cy="461665"/>
          </a:xfrm>
          <a:prstGeom prst="rect">
            <a:avLst/>
          </a:prstGeom>
        </p:spPr>
        <p:txBody>
          <a:bodyPr wrap="square">
            <a:spAutoFit/>
          </a:bodyPr>
          <a:lstStyle/>
          <a:p>
            <a:pPr lvl="0">
              <a:spcAft>
                <a:spcPts val="600"/>
              </a:spcAft>
            </a:pPr>
            <a:r>
              <a:rPr lang="fr-FR" sz="2400" dirty="0">
                <a:solidFill>
                  <a:srgbClr val="000000"/>
                </a:solidFill>
                <a:latin typeface="Fineliner Script" pitchFamily="50" charset="0"/>
                <a:ea typeface="Verdana" panose="020B0604030504040204" pitchFamily="34" charset="0"/>
                <a:cs typeface="Verdana" panose="020B0604030504040204" pitchFamily="34" charset="0"/>
                <a:sym typeface="Wingdings" panose="05000000000000000000" pitchFamily="2" charset="2"/>
              </a:rPr>
              <a:t> </a:t>
            </a:r>
            <a:r>
              <a:rPr lang="fr-FR" sz="1800" b="1" dirty="0">
                <a:solidFill>
                  <a:srgbClr val="000000"/>
                </a:solidFill>
                <a:latin typeface="Fineliner Script" pitchFamily="50" charset="0"/>
                <a:ea typeface="Verdana" panose="020B0604030504040204" pitchFamily="34" charset="0"/>
                <a:cs typeface="Verdana" panose="020B0604030504040204" pitchFamily="34" charset="0"/>
              </a:rPr>
              <a:t>Ecoute la chanson « how </a:t>
            </a:r>
            <a:r>
              <a:rPr lang="fr-FR" sz="1800" b="1" dirty="0" err="1">
                <a:solidFill>
                  <a:srgbClr val="000000"/>
                </a:solidFill>
                <a:latin typeface="Fineliner Script" pitchFamily="50" charset="0"/>
                <a:ea typeface="Verdana" panose="020B0604030504040204" pitchFamily="34" charset="0"/>
                <a:cs typeface="Verdana" panose="020B0604030504040204" pitchFamily="34" charset="0"/>
              </a:rPr>
              <a:t>much</a:t>
            </a:r>
            <a:r>
              <a:rPr lang="fr-FR" sz="1800" b="1" dirty="0">
                <a:solidFill>
                  <a:srgbClr val="000000"/>
                </a:solidFill>
                <a:latin typeface="Fineliner Script" pitchFamily="50" charset="0"/>
                <a:ea typeface="Verdana" panose="020B0604030504040204" pitchFamily="34" charset="0"/>
                <a:cs typeface="Verdana" panose="020B0604030504040204" pitchFamily="34" charset="0"/>
              </a:rPr>
              <a:t> </a:t>
            </a:r>
            <a:r>
              <a:rPr lang="fr-FR" sz="1800" b="1" dirty="0" err="1">
                <a:solidFill>
                  <a:srgbClr val="000000"/>
                </a:solidFill>
                <a:latin typeface="Fineliner Script" pitchFamily="50" charset="0"/>
                <a:ea typeface="Verdana" panose="020B0604030504040204" pitchFamily="34" charset="0"/>
                <a:cs typeface="Verdana" panose="020B0604030504040204" pitchFamily="34" charset="0"/>
              </a:rPr>
              <a:t>is</a:t>
            </a:r>
            <a:r>
              <a:rPr lang="fr-FR" sz="1800" b="1" dirty="0">
                <a:solidFill>
                  <a:srgbClr val="000000"/>
                </a:solidFill>
                <a:latin typeface="Fineliner Script" pitchFamily="50" charset="0"/>
                <a:ea typeface="Verdana" panose="020B0604030504040204" pitchFamily="34" charset="0"/>
                <a:cs typeface="Verdana" panose="020B0604030504040204" pitchFamily="34" charset="0"/>
              </a:rPr>
              <a:t> </a:t>
            </a:r>
            <a:r>
              <a:rPr lang="fr-FR" sz="1800" b="1" dirty="0" err="1">
                <a:solidFill>
                  <a:srgbClr val="000000"/>
                </a:solidFill>
                <a:latin typeface="Fineliner Script" pitchFamily="50" charset="0"/>
                <a:ea typeface="Verdana" panose="020B0604030504040204" pitchFamily="34" charset="0"/>
                <a:cs typeface="Verdana" panose="020B0604030504040204" pitchFamily="34" charset="0"/>
              </a:rPr>
              <a:t>it</a:t>
            </a:r>
            <a:r>
              <a:rPr lang="fr-FR" sz="1800" b="1" dirty="0">
                <a:solidFill>
                  <a:srgbClr val="000000"/>
                </a:solidFill>
                <a:latin typeface="Fineliner Script" pitchFamily="50" charset="0"/>
                <a:ea typeface="Verdana" panose="020B0604030504040204" pitchFamily="34" charset="0"/>
                <a:cs typeface="Verdana" panose="020B0604030504040204" pitchFamily="34" charset="0"/>
              </a:rPr>
              <a:t> » et écris-la ci-dessus. Il y a un mot par trait.</a:t>
            </a:r>
            <a:endParaRPr lang="fr-FR" sz="2400" b="1" dirty="0">
              <a:solidFill>
                <a:srgbClr val="000000"/>
              </a:solidFill>
              <a:latin typeface="Fineliner Script" pitchFamily="50" charset="0"/>
              <a:ea typeface="Verdana" panose="020B0604030504040204" pitchFamily="34" charset="0"/>
              <a:cs typeface="Verdana" panose="020B0604030504040204" pitchFamily="34" charset="0"/>
            </a:endParaRPr>
          </a:p>
        </p:txBody>
      </p:sp>
      <p:sp>
        <p:nvSpPr>
          <p:cNvPr id="19" name="Larme 18"/>
          <p:cNvSpPr/>
          <p:nvPr/>
        </p:nvSpPr>
        <p:spPr>
          <a:xfrm>
            <a:off x="72281" y="945635"/>
            <a:ext cx="407252" cy="326293"/>
          </a:xfrm>
          <a:prstGeom prst="teardrop">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520237" y="936508"/>
            <a:ext cx="4880636" cy="348850"/>
          </a:xfrm>
          <a:prstGeom prst="rect">
            <a:avLst/>
          </a:prstGeom>
          <a:noFill/>
        </p:spPr>
        <p:txBody>
          <a:bodyPr wrap="square" lIns="101636" tIns="50818" rIns="101636" bIns="50818" rtlCol="0">
            <a:spAutoFit/>
          </a:bodyPr>
          <a:lstStyle/>
          <a:p>
            <a:r>
              <a:rPr lang="fr-FR" sz="1600" dirty="0">
                <a:latin typeface="Mrs Chocolat" pitchFamily="2" charset="0"/>
              </a:rPr>
              <a:t>Combien ça coûte ?</a:t>
            </a:r>
          </a:p>
        </p:txBody>
      </p:sp>
      <p:sp>
        <p:nvSpPr>
          <p:cNvPr id="21" name="ZoneTexte 20"/>
          <p:cNvSpPr txBox="1"/>
          <p:nvPr/>
        </p:nvSpPr>
        <p:spPr>
          <a:xfrm>
            <a:off x="103035" y="900014"/>
            <a:ext cx="407252" cy="379627"/>
          </a:xfrm>
          <a:prstGeom prst="rect">
            <a:avLst/>
          </a:prstGeom>
          <a:noFill/>
          <a:effectLst>
            <a:outerShdw blurRad="63500" sx="102000" sy="102000" algn="ctr" rotWithShape="0">
              <a:prstClr val="black">
                <a:alpha val="40000"/>
              </a:prstClr>
            </a:outerShdw>
          </a:effectLst>
        </p:spPr>
        <p:txBody>
          <a:bodyPr wrap="square" lIns="101636" tIns="50818" rIns="101636" bIns="50818" rtlCol="0">
            <a:spAutoFit/>
          </a:bodyPr>
          <a:lstStyle/>
          <a:p>
            <a:pPr algn="ctr"/>
            <a:r>
              <a:rPr lang="fr-FR" sz="1800" dirty="0">
                <a:effectLst>
                  <a:outerShdw blurRad="38100" dist="38100" dir="2700000" algn="tl">
                    <a:srgbClr val="000000">
                      <a:alpha val="43137"/>
                    </a:srgbClr>
                  </a:outerShdw>
                </a:effectLst>
                <a:latin typeface="Chinacat" panose="00000400000000000000" pitchFamily="2" charset="0"/>
              </a:rPr>
              <a:t>5</a:t>
            </a:r>
            <a:endParaRPr lang="fr-FR" sz="1600" dirty="0">
              <a:effectLst>
                <a:outerShdw blurRad="38100" dist="38100" dir="2700000" algn="tl">
                  <a:srgbClr val="000000">
                    <a:alpha val="43137"/>
                  </a:srgbClr>
                </a:outerShdw>
              </a:effectLst>
              <a:latin typeface="Chinacat" panose="00000400000000000000" pitchFamily="2" charset="0"/>
            </a:endParaRPr>
          </a:p>
        </p:txBody>
      </p:sp>
      <p:sp>
        <p:nvSpPr>
          <p:cNvPr id="22" name="Rectangle à coins arrondis 21"/>
          <p:cNvSpPr/>
          <p:nvPr/>
        </p:nvSpPr>
        <p:spPr>
          <a:xfrm>
            <a:off x="87664" y="1332062"/>
            <a:ext cx="7028413" cy="1828810"/>
          </a:xfrm>
          <a:prstGeom prst="roundRect">
            <a:avLst>
              <a:gd name="adj" fmla="val 8634"/>
            </a:avLst>
          </a:prstGeom>
          <a:solidFill>
            <a:schemeClr val="accent4">
              <a:lumMod val="20000"/>
              <a:lumOff val="80000"/>
            </a:schemeClr>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23" name="ZoneTexte 22"/>
          <p:cNvSpPr txBox="1"/>
          <p:nvPr/>
        </p:nvSpPr>
        <p:spPr>
          <a:xfrm>
            <a:off x="144289" y="1389509"/>
            <a:ext cx="6955815" cy="1717393"/>
          </a:xfrm>
          <a:prstGeom prst="rect">
            <a:avLst/>
          </a:prstGeom>
          <a:noFill/>
        </p:spPr>
        <p:txBody>
          <a:bodyPr wrap="square" rtlCol="0">
            <a:spAutoFit/>
          </a:bodyPr>
          <a:lstStyle/>
          <a:p>
            <a:pPr>
              <a:lnSpc>
                <a:spcPct val="90000"/>
              </a:lnSpc>
            </a:pPr>
            <a:r>
              <a:rPr lang="fr-FR" sz="1600" dirty="0">
                <a:latin typeface="KG Primary Italics" panose="02000506000000020003" pitchFamily="2" charset="0"/>
              </a:rPr>
              <a:t>Pour demander un prix on dit :</a:t>
            </a:r>
          </a:p>
          <a:p>
            <a:pPr marL="285750" indent="-285750">
              <a:lnSpc>
                <a:spcPct val="90000"/>
              </a:lnSpc>
              <a:buFontTx/>
              <a:buChar char="-"/>
            </a:pPr>
            <a:r>
              <a:rPr lang="fr-FR" sz="1600" dirty="0">
                <a:latin typeface="KG Primary Italics" panose="02000506000000020003" pitchFamily="2" charset="0"/>
              </a:rPr>
              <a:t>How </a:t>
            </a:r>
            <a:r>
              <a:rPr lang="fr-FR" sz="1600" dirty="0" err="1">
                <a:latin typeface="KG Primary Italics" panose="02000506000000020003" pitchFamily="2" charset="0"/>
              </a:rPr>
              <a:t>much</a:t>
            </a:r>
            <a:r>
              <a:rPr lang="fr-FR" sz="1600" dirty="0">
                <a:latin typeface="KG Primary Italics" panose="02000506000000020003" pitchFamily="2" charset="0"/>
              </a:rPr>
              <a:t> </a:t>
            </a:r>
            <a:r>
              <a:rPr lang="fr-FR" sz="1600" dirty="0" err="1">
                <a:latin typeface="KG Primary Italics" panose="02000506000000020003" pitchFamily="2" charset="0"/>
              </a:rPr>
              <a:t>is</a:t>
            </a:r>
            <a:r>
              <a:rPr lang="fr-FR" sz="1600" dirty="0">
                <a:latin typeface="KG Primary Italics" panose="02000506000000020003" pitchFamily="2" charset="0"/>
              </a:rPr>
              <a:t> </a:t>
            </a:r>
            <a:r>
              <a:rPr lang="fr-FR" sz="1600" dirty="0" err="1">
                <a:latin typeface="KG Primary Italics" panose="02000506000000020003" pitchFamily="2" charset="0"/>
              </a:rPr>
              <a:t>it</a:t>
            </a:r>
            <a:r>
              <a:rPr lang="fr-FR" sz="1600" dirty="0">
                <a:latin typeface="KG Primary Italics" panose="02000506000000020003" pitchFamily="2" charset="0"/>
              </a:rPr>
              <a:t> ? (singulier) / How </a:t>
            </a:r>
            <a:r>
              <a:rPr lang="fr-FR" sz="1600" dirty="0" err="1">
                <a:latin typeface="KG Primary Italics" panose="02000506000000020003" pitchFamily="2" charset="0"/>
              </a:rPr>
              <a:t>much</a:t>
            </a:r>
            <a:r>
              <a:rPr lang="fr-FR" sz="1600" dirty="0">
                <a:latin typeface="KG Primary Italics" panose="02000506000000020003" pitchFamily="2" charset="0"/>
              </a:rPr>
              <a:t> are </a:t>
            </a:r>
            <a:r>
              <a:rPr lang="fr-FR" sz="1600" dirty="0" err="1">
                <a:latin typeface="KG Primary Italics" panose="02000506000000020003" pitchFamily="2" charset="0"/>
              </a:rPr>
              <a:t>they</a:t>
            </a:r>
            <a:r>
              <a:rPr lang="fr-FR" sz="1600" dirty="0">
                <a:latin typeface="KG Primary Italics" panose="02000506000000020003" pitchFamily="2" charset="0"/>
              </a:rPr>
              <a:t> (pluriel)</a:t>
            </a:r>
          </a:p>
          <a:p>
            <a:pPr marL="285750" indent="-285750">
              <a:lnSpc>
                <a:spcPct val="90000"/>
              </a:lnSpc>
              <a:buFontTx/>
              <a:buChar char="-"/>
            </a:pPr>
            <a:r>
              <a:rPr lang="fr-FR" sz="1600" dirty="0">
                <a:latin typeface="KG Primary Italics" panose="02000506000000020003" pitchFamily="2" charset="0"/>
              </a:rPr>
              <a:t>How </a:t>
            </a:r>
            <a:r>
              <a:rPr lang="fr-FR" sz="1600" dirty="0" err="1">
                <a:latin typeface="KG Primary Italics" panose="02000506000000020003" pitchFamily="2" charset="0"/>
              </a:rPr>
              <a:t>much</a:t>
            </a:r>
            <a:r>
              <a:rPr lang="fr-FR" sz="1600" dirty="0">
                <a:latin typeface="KG Primary Italics" panose="02000506000000020003" pitchFamily="2" charset="0"/>
              </a:rPr>
              <a:t> </a:t>
            </a:r>
            <a:r>
              <a:rPr lang="fr-FR" sz="1600" dirty="0" err="1">
                <a:latin typeface="KG Primary Italics" panose="02000506000000020003" pitchFamily="2" charset="0"/>
              </a:rPr>
              <a:t>does</a:t>
            </a:r>
            <a:r>
              <a:rPr lang="fr-FR" sz="1600" dirty="0">
                <a:latin typeface="KG Primary Italics" panose="02000506000000020003" pitchFamily="2" charset="0"/>
              </a:rPr>
              <a:t> </a:t>
            </a:r>
            <a:r>
              <a:rPr lang="fr-FR" sz="1600" dirty="0" err="1">
                <a:latin typeface="KG Primary Italics" panose="02000506000000020003" pitchFamily="2" charset="0"/>
              </a:rPr>
              <a:t>it</a:t>
            </a:r>
            <a:r>
              <a:rPr lang="fr-FR" sz="1600" dirty="0">
                <a:latin typeface="KG Primary Italics" panose="02000506000000020003" pitchFamily="2" charset="0"/>
              </a:rPr>
              <a:t> </a:t>
            </a:r>
            <a:r>
              <a:rPr lang="fr-FR" sz="1600" dirty="0" err="1">
                <a:latin typeface="KG Primary Italics" panose="02000506000000020003" pitchFamily="2" charset="0"/>
              </a:rPr>
              <a:t>cost</a:t>
            </a:r>
            <a:r>
              <a:rPr lang="fr-FR" sz="1600" dirty="0">
                <a:latin typeface="KG Primary Italics" panose="02000506000000020003" pitchFamily="2" charset="0"/>
              </a:rPr>
              <a:t> ? </a:t>
            </a:r>
          </a:p>
          <a:p>
            <a:pPr>
              <a:lnSpc>
                <a:spcPct val="150000"/>
              </a:lnSpc>
            </a:pPr>
            <a:r>
              <a:rPr lang="fr-FR" sz="1600" dirty="0">
                <a:latin typeface="KG Primary Italics" panose="02000506000000020003" pitchFamily="2" charset="0"/>
              </a:rPr>
              <a:t>Pour répondre / pour donner un prix, on dit :  </a:t>
            </a:r>
            <a:r>
              <a:rPr lang="fr-FR" sz="1600" dirty="0" err="1">
                <a:latin typeface="KG Primary Italics" panose="02000506000000020003" pitchFamily="2" charset="0"/>
              </a:rPr>
              <a:t>It’s</a:t>
            </a:r>
            <a:r>
              <a:rPr lang="fr-FR" sz="1600" dirty="0">
                <a:latin typeface="KG Primary Italics" panose="02000506000000020003" pitchFamily="2" charset="0"/>
              </a:rPr>
              <a:t> (</a:t>
            </a:r>
            <a:r>
              <a:rPr lang="fr-FR" sz="1600" dirty="0" err="1">
                <a:latin typeface="KG Primary Italics" panose="02000506000000020003" pitchFamily="2" charset="0"/>
              </a:rPr>
              <a:t>they’re</a:t>
            </a:r>
            <a:r>
              <a:rPr lang="fr-FR" sz="1600" dirty="0">
                <a:latin typeface="KG Primary Italics" panose="02000506000000020003" pitchFamily="2" charset="0"/>
              </a:rPr>
              <a:t>) 5 pounds and 10 p.</a:t>
            </a:r>
          </a:p>
          <a:p>
            <a:pPr>
              <a:lnSpc>
                <a:spcPct val="150000"/>
              </a:lnSpc>
            </a:pPr>
            <a:r>
              <a:rPr lang="fr-FR" sz="1600" dirty="0">
                <a:latin typeface="KG Primary Italics" panose="02000506000000020003" pitchFamily="2" charset="0"/>
              </a:rPr>
              <a:t>Pour dire que c’est :	</a:t>
            </a:r>
          </a:p>
          <a:p>
            <a:pPr>
              <a:lnSpc>
                <a:spcPct val="90000"/>
              </a:lnSpc>
            </a:pPr>
            <a:r>
              <a:rPr lang="fr-FR" sz="1600" dirty="0">
                <a:latin typeface="KG Primary Italics" panose="02000506000000020003" pitchFamily="2" charset="0"/>
              </a:rPr>
              <a:t>* (trop) cher : </a:t>
            </a:r>
            <a:r>
              <a:rPr lang="fr-FR" sz="1600" dirty="0" err="1">
                <a:latin typeface="KG Primary Italics" panose="02000506000000020003" pitchFamily="2" charset="0"/>
              </a:rPr>
              <a:t>It’s</a:t>
            </a:r>
            <a:r>
              <a:rPr lang="fr-FR" sz="1600" dirty="0">
                <a:latin typeface="KG Primary Italics" panose="02000506000000020003" pitchFamily="2" charset="0"/>
              </a:rPr>
              <a:t> (</a:t>
            </a:r>
            <a:r>
              <a:rPr lang="fr-FR" sz="1600" dirty="0" err="1">
                <a:latin typeface="KG Primary Italics" panose="02000506000000020003" pitchFamily="2" charset="0"/>
              </a:rPr>
              <a:t>too</a:t>
            </a:r>
            <a:r>
              <a:rPr lang="fr-FR" sz="1600" dirty="0">
                <a:latin typeface="KG Primary Italics" panose="02000506000000020003" pitchFamily="2" charset="0"/>
              </a:rPr>
              <a:t>) </a:t>
            </a:r>
            <a:r>
              <a:rPr lang="fr-FR" sz="1600" dirty="0" err="1">
                <a:latin typeface="KG Primary Italics" panose="02000506000000020003" pitchFamily="2" charset="0"/>
              </a:rPr>
              <a:t>expensive</a:t>
            </a:r>
            <a:r>
              <a:rPr lang="fr-FR" sz="1600" dirty="0">
                <a:latin typeface="KG Primary Italics" panose="02000506000000020003" pitchFamily="2" charset="0"/>
              </a:rPr>
              <a:t>	* pas cher : </a:t>
            </a:r>
            <a:r>
              <a:rPr lang="fr-FR" sz="1600" dirty="0" err="1">
                <a:latin typeface="KG Primary Italics" panose="02000506000000020003" pitchFamily="2" charset="0"/>
              </a:rPr>
              <a:t>It’s</a:t>
            </a:r>
            <a:r>
              <a:rPr lang="fr-FR" sz="1600" dirty="0">
                <a:latin typeface="KG Primary Italics" panose="02000506000000020003" pitchFamily="2" charset="0"/>
              </a:rPr>
              <a:t> cheap	* gratuit : </a:t>
            </a:r>
            <a:r>
              <a:rPr lang="fr-FR" sz="1600" dirty="0" err="1">
                <a:latin typeface="KG Primary Italics" panose="02000506000000020003" pitchFamily="2" charset="0"/>
              </a:rPr>
              <a:t>It’s</a:t>
            </a:r>
            <a:r>
              <a:rPr lang="fr-FR" sz="1600" dirty="0">
                <a:latin typeface="KG Primary Italics" panose="02000506000000020003" pitchFamily="2" charset="0"/>
              </a:rPr>
              <a:t> free</a:t>
            </a:r>
          </a:p>
        </p:txBody>
      </p:sp>
      <p:sp>
        <p:nvSpPr>
          <p:cNvPr id="25" name="ZoneTexte 24"/>
          <p:cNvSpPr txBox="1"/>
          <p:nvPr/>
        </p:nvSpPr>
        <p:spPr>
          <a:xfrm>
            <a:off x="87664" y="3658994"/>
            <a:ext cx="7257699" cy="1446550"/>
          </a:xfrm>
          <a:prstGeom prst="rect">
            <a:avLst/>
          </a:prstGeom>
          <a:noFill/>
        </p:spPr>
        <p:txBody>
          <a:bodyPr wrap="square" rtlCol="0">
            <a:spAutoFit/>
          </a:bodyPr>
          <a:lstStyle/>
          <a:p>
            <a:pPr>
              <a:lnSpc>
                <a:spcPct val="200000"/>
              </a:lnSpc>
              <a:tabLst>
                <a:tab pos="2066925" algn="l"/>
                <a:tab pos="3048000" algn="l"/>
                <a:tab pos="3409950" algn="l"/>
              </a:tabLst>
            </a:pPr>
            <a:r>
              <a:rPr lang="fr-FR" sz="1100" dirty="0">
                <a:latin typeface="Short Stack" panose="02010500040000000007" pitchFamily="2" charset="0"/>
              </a:rPr>
              <a:t>________   __________  ____  _____ ? ________   __________  ____  _____ ?</a:t>
            </a:r>
          </a:p>
          <a:p>
            <a:pPr>
              <a:lnSpc>
                <a:spcPct val="200000"/>
              </a:lnSpc>
              <a:tabLst>
                <a:tab pos="2066925" algn="l"/>
                <a:tab pos="3048000" algn="l"/>
                <a:tab pos="3409950" algn="l"/>
              </a:tabLst>
            </a:pPr>
            <a:r>
              <a:rPr lang="fr-FR" sz="1100" dirty="0">
                <a:latin typeface="Short Stack" panose="02010500040000000007" pitchFamily="2" charset="0"/>
              </a:rPr>
              <a:t>____  ____   __________-_______  ____________  ______  __________-______  ____</a:t>
            </a:r>
          </a:p>
          <a:p>
            <a:pPr>
              <a:lnSpc>
                <a:spcPct val="200000"/>
              </a:lnSpc>
              <a:tabLst>
                <a:tab pos="2066925" algn="l"/>
                <a:tab pos="3048000" algn="l"/>
                <a:tab pos="3409950" algn="l"/>
              </a:tabLst>
            </a:pPr>
            <a:r>
              <a:rPr lang="fr-FR" sz="1100" dirty="0">
                <a:latin typeface="Short Stack" panose="02010500040000000007" pitchFamily="2" charset="0"/>
              </a:rPr>
              <a:t>________   __________  ____  _____ ? ________   __________  ____  _____ ?</a:t>
            </a:r>
          </a:p>
          <a:p>
            <a:pPr>
              <a:lnSpc>
                <a:spcPct val="200000"/>
              </a:lnSpc>
              <a:tabLst>
                <a:tab pos="2066925" algn="l"/>
                <a:tab pos="3048000" algn="l"/>
                <a:tab pos="3409950" algn="l"/>
              </a:tabLst>
            </a:pPr>
            <a:r>
              <a:rPr lang="fr-FR" sz="1100" dirty="0">
                <a:latin typeface="Short Stack" panose="02010500040000000007" pitchFamily="2" charset="0"/>
              </a:rPr>
              <a:t>____  ____   ____________  ____________  ______  ____________-______  ________</a:t>
            </a:r>
          </a:p>
        </p:txBody>
      </p:sp>
      <p:sp>
        <p:nvSpPr>
          <p:cNvPr id="27" name="ZoneTexte 26"/>
          <p:cNvSpPr txBox="1"/>
          <p:nvPr/>
        </p:nvSpPr>
        <p:spPr>
          <a:xfrm>
            <a:off x="21555" y="5511428"/>
            <a:ext cx="3678437" cy="2292935"/>
          </a:xfrm>
          <a:prstGeom prst="rect">
            <a:avLst/>
          </a:prstGeom>
          <a:noFill/>
        </p:spPr>
        <p:txBody>
          <a:bodyPr wrap="square" rtlCol="0">
            <a:spAutoFit/>
          </a:bodyPr>
          <a:lstStyle/>
          <a:p>
            <a:pPr>
              <a:tabLst>
                <a:tab pos="2066925" algn="l"/>
                <a:tab pos="3048000" algn="l"/>
                <a:tab pos="3409950" algn="l"/>
              </a:tabLst>
            </a:pPr>
            <a:r>
              <a:rPr lang="fr-FR" sz="1100" u="sng" dirty="0">
                <a:latin typeface="Short Stack" panose="02010500040000000007" pitchFamily="2" charset="0"/>
              </a:rPr>
              <a:t>Réponds aux questions</a:t>
            </a:r>
            <a:r>
              <a:rPr lang="fr-FR" sz="1100" dirty="0">
                <a:latin typeface="Short Stack" panose="02010500040000000007" pitchFamily="2" charset="0"/>
              </a:rPr>
              <a:t> :</a:t>
            </a:r>
          </a:p>
          <a:p>
            <a:pPr>
              <a:lnSpc>
                <a:spcPct val="200000"/>
              </a:lnSpc>
              <a:tabLst>
                <a:tab pos="2066925" algn="l"/>
                <a:tab pos="3048000" algn="l"/>
                <a:tab pos="3409950" algn="l"/>
              </a:tabLst>
            </a:pPr>
            <a:r>
              <a:rPr lang="fr-FR" sz="1100" dirty="0">
                <a:latin typeface="Short Stack" panose="02010500040000000007" pitchFamily="2" charset="0"/>
              </a:rPr>
              <a:t>1) How </a:t>
            </a:r>
            <a:r>
              <a:rPr lang="fr-FR" sz="1100" dirty="0" err="1">
                <a:latin typeface="Short Stack" panose="02010500040000000007" pitchFamily="2" charset="0"/>
              </a:rPr>
              <a:t>much</a:t>
            </a:r>
            <a:r>
              <a:rPr lang="fr-FR" sz="1100" dirty="0">
                <a:latin typeface="Short Stack" panose="02010500040000000007" pitchFamily="2" charset="0"/>
              </a:rPr>
              <a:t> </a:t>
            </a:r>
            <a:r>
              <a:rPr lang="fr-FR" sz="1100" dirty="0" err="1">
                <a:latin typeface="Short Stack" panose="02010500040000000007" pitchFamily="2" charset="0"/>
              </a:rPr>
              <a:t>is</a:t>
            </a:r>
            <a:r>
              <a:rPr lang="fr-FR" sz="1100" dirty="0">
                <a:latin typeface="Short Stack" panose="02010500040000000007" pitchFamily="2" charset="0"/>
              </a:rPr>
              <a:t> the </a:t>
            </a:r>
            <a:r>
              <a:rPr lang="fr-FR" sz="1100" dirty="0" err="1">
                <a:latin typeface="Short Stack" panose="02010500040000000007" pitchFamily="2" charset="0"/>
              </a:rPr>
              <a:t>monkey</a:t>
            </a:r>
            <a:r>
              <a:rPr lang="fr-FR" sz="1100" dirty="0">
                <a:latin typeface="Short Stack" panose="02010500040000000007" pitchFamily="2" charset="0"/>
              </a:rPr>
              <a:t> ? _____________</a:t>
            </a:r>
          </a:p>
          <a:p>
            <a:pPr>
              <a:lnSpc>
                <a:spcPct val="200000"/>
              </a:lnSpc>
              <a:tabLst>
                <a:tab pos="2066925" algn="l"/>
                <a:tab pos="3048000" algn="l"/>
                <a:tab pos="3409950" algn="l"/>
              </a:tabLst>
            </a:pPr>
            <a:r>
              <a:rPr lang="fr-FR" sz="1100" dirty="0">
                <a:latin typeface="Short Stack" panose="02010500040000000007" pitchFamily="2" charset="0"/>
              </a:rPr>
              <a:t>2) How </a:t>
            </a:r>
            <a:r>
              <a:rPr lang="fr-FR" sz="1100" dirty="0" err="1">
                <a:latin typeface="Short Stack" panose="02010500040000000007" pitchFamily="2" charset="0"/>
              </a:rPr>
              <a:t>much</a:t>
            </a:r>
            <a:r>
              <a:rPr lang="fr-FR" sz="1100" dirty="0">
                <a:latin typeface="Short Stack" panose="02010500040000000007" pitchFamily="2" charset="0"/>
              </a:rPr>
              <a:t> </a:t>
            </a:r>
            <a:r>
              <a:rPr lang="fr-FR" sz="1100" dirty="0" err="1">
                <a:latin typeface="Short Stack" panose="02010500040000000007" pitchFamily="2" charset="0"/>
              </a:rPr>
              <a:t>is</a:t>
            </a:r>
            <a:r>
              <a:rPr lang="fr-FR" sz="1100" dirty="0">
                <a:latin typeface="Short Stack" panose="02010500040000000007" pitchFamily="2" charset="0"/>
              </a:rPr>
              <a:t> jacket ? _________________</a:t>
            </a:r>
          </a:p>
          <a:p>
            <a:pPr>
              <a:lnSpc>
                <a:spcPct val="200000"/>
              </a:lnSpc>
              <a:tabLst>
                <a:tab pos="2066925" algn="l"/>
                <a:tab pos="3048000" algn="l"/>
                <a:tab pos="3409950" algn="l"/>
              </a:tabLst>
            </a:pPr>
            <a:r>
              <a:rPr lang="fr-FR" sz="1100" dirty="0">
                <a:latin typeface="Short Stack" panose="02010500040000000007" pitchFamily="2" charset="0"/>
              </a:rPr>
              <a:t>3) How </a:t>
            </a:r>
            <a:r>
              <a:rPr lang="fr-FR" sz="1100" dirty="0" err="1">
                <a:latin typeface="Short Stack" panose="02010500040000000007" pitchFamily="2" charset="0"/>
              </a:rPr>
              <a:t>much</a:t>
            </a:r>
            <a:r>
              <a:rPr lang="fr-FR" sz="1100" dirty="0">
                <a:latin typeface="Short Stack" panose="02010500040000000007" pitchFamily="2" charset="0"/>
              </a:rPr>
              <a:t> </a:t>
            </a:r>
            <a:r>
              <a:rPr lang="fr-FR" sz="1100" dirty="0" err="1">
                <a:latin typeface="Short Stack" panose="02010500040000000007" pitchFamily="2" charset="0"/>
              </a:rPr>
              <a:t>is</a:t>
            </a:r>
            <a:r>
              <a:rPr lang="fr-FR" sz="1100" dirty="0">
                <a:latin typeface="Short Stack" panose="02010500040000000007" pitchFamily="2" charset="0"/>
              </a:rPr>
              <a:t> the </a:t>
            </a:r>
            <a:r>
              <a:rPr lang="fr-FR" sz="1100" dirty="0" err="1">
                <a:latin typeface="Short Stack" panose="02010500040000000007" pitchFamily="2" charset="0"/>
              </a:rPr>
              <a:t>doll</a:t>
            </a:r>
            <a:r>
              <a:rPr lang="fr-FR" sz="1100" dirty="0">
                <a:latin typeface="Short Stack" panose="02010500040000000007" pitchFamily="2" charset="0"/>
              </a:rPr>
              <a:t> </a:t>
            </a:r>
            <a:r>
              <a:rPr lang="fr-FR" sz="1100" dirty="0" err="1">
                <a:latin typeface="Short Stack" panose="02010500040000000007" pitchFamily="2" charset="0"/>
              </a:rPr>
              <a:t>dress</a:t>
            </a:r>
            <a:r>
              <a:rPr lang="fr-FR" sz="1100" dirty="0">
                <a:latin typeface="Short Stack" panose="02010500040000000007" pitchFamily="2" charset="0"/>
              </a:rPr>
              <a:t> ? __________</a:t>
            </a:r>
          </a:p>
          <a:p>
            <a:pPr>
              <a:lnSpc>
                <a:spcPct val="200000"/>
              </a:lnSpc>
              <a:tabLst>
                <a:tab pos="2066925" algn="l"/>
                <a:tab pos="3048000" algn="l"/>
                <a:tab pos="3409950" algn="l"/>
              </a:tabLst>
            </a:pPr>
            <a:r>
              <a:rPr lang="fr-FR" sz="1100" u="sng" dirty="0">
                <a:latin typeface="Short Stack" panose="02010500040000000007" pitchFamily="2" charset="0"/>
              </a:rPr>
              <a:t>Trouve les questions</a:t>
            </a:r>
            <a:r>
              <a:rPr lang="fr-FR" sz="1100" dirty="0">
                <a:latin typeface="Short Stack" panose="02010500040000000007" pitchFamily="2" charset="0"/>
              </a:rPr>
              <a:t> :</a:t>
            </a:r>
          </a:p>
          <a:p>
            <a:pPr>
              <a:lnSpc>
                <a:spcPct val="200000"/>
              </a:lnSpc>
              <a:tabLst>
                <a:tab pos="2066925" algn="l"/>
                <a:tab pos="3048000" algn="l"/>
                <a:tab pos="3409950" algn="l"/>
              </a:tabLst>
            </a:pPr>
            <a:r>
              <a:rPr lang="fr-FR" sz="1100" dirty="0">
                <a:latin typeface="Short Stack" panose="02010500040000000007" pitchFamily="2" charset="0"/>
              </a:rPr>
              <a:t>4) ___________________________ ? </a:t>
            </a:r>
            <a:r>
              <a:rPr lang="fr-FR" sz="1100" dirty="0" err="1">
                <a:latin typeface="Short Stack" panose="02010500040000000007" pitchFamily="2" charset="0"/>
              </a:rPr>
              <a:t>It’s</a:t>
            </a:r>
            <a:r>
              <a:rPr lang="fr-FR" sz="1100" dirty="0">
                <a:latin typeface="Short Stack" panose="02010500040000000007" pitchFamily="2" charset="0"/>
              </a:rPr>
              <a:t> £ 8</a:t>
            </a:r>
          </a:p>
          <a:p>
            <a:pPr>
              <a:lnSpc>
                <a:spcPct val="200000"/>
              </a:lnSpc>
              <a:tabLst>
                <a:tab pos="2066925" algn="l"/>
                <a:tab pos="3048000" algn="l"/>
                <a:tab pos="3409950" algn="l"/>
              </a:tabLst>
            </a:pPr>
            <a:r>
              <a:rPr lang="fr-FR" sz="1100" dirty="0">
                <a:latin typeface="Short Stack" panose="02010500040000000007" pitchFamily="2" charset="0"/>
              </a:rPr>
              <a:t>5) ___________________________ ? </a:t>
            </a:r>
            <a:r>
              <a:rPr lang="fr-FR" sz="1100" dirty="0" err="1">
                <a:latin typeface="Short Stack" panose="02010500040000000007" pitchFamily="2" charset="0"/>
              </a:rPr>
              <a:t>It’s</a:t>
            </a:r>
            <a:r>
              <a:rPr lang="fr-FR" sz="1100" dirty="0">
                <a:latin typeface="Short Stack" panose="02010500040000000007" pitchFamily="2" charset="0"/>
              </a:rPr>
              <a:t> £ 6</a:t>
            </a:r>
          </a:p>
        </p:txBody>
      </p:sp>
      <p:pic>
        <p:nvPicPr>
          <p:cNvPr id="3" name="Image 2"/>
          <p:cNvPicPr>
            <a:picLocks noChangeAspect="1"/>
          </p:cNvPicPr>
          <p:nvPr/>
        </p:nvPicPr>
        <p:blipFill rotWithShape="1">
          <a:blip r:embed="rId3"/>
          <a:srcRect t="6082"/>
          <a:stretch/>
        </p:blipFill>
        <p:spPr>
          <a:xfrm rot="16200000">
            <a:off x="4262511" y="4781034"/>
            <a:ext cx="2457533" cy="3582570"/>
          </a:xfrm>
          <a:prstGeom prst="roundRect">
            <a:avLst>
              <a:gd name="adj" fmla="val 1124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1" name="Rectangle 30"/>
          <p:cNvSpPr/>
          <p:nvPr/>
        </p:nvSpPr>
        <p:spPr>
          <a:xfrm>
            <a:off x="-15869" y="8571274"/>
            <a:ext cx="3096617" cy="461665"/>
          </a:xfrm>
          <a:prstGeom prst="rect">
            <a:avLst/>
          </a:prstGeom>
        </p:spPr>
        <p:txBody>
          <a:bodyPr wrap="square">
            <a:spAutoFit/>
          </a:bodyPr>
          <a:lstStyle/>
          <a:p>
            <a:pPr lvl="0">
              <a:spcAft>
                <a:spcPts val="600"/>
              </a:spcAft>
            </a:pPr>
            <a:r>
              <a:rPr lang="fr-FR" sz="2400" dirty="0">
                <a:solidFill>
                  <a:srgbClr val="000000"/>
                </a:solidFill>
                <a:latin typeface="Fineliner Script" pitchFamily="50" charset="0"/>
                <a:ea typeface="Verdana" panose="020B0604030504040204" pitchFamily="34" charset="0"/>
                <a:cs typeface="Verdana" panose="020B0604030504040204" pitchFamily="34" charset="0"/>
                <a:sym typeface="Wingdings" panose="05000000000000000000" pitchFamily="2" charset="2"/>
              </a:rPr>
              <a:t> </a:t>
            </a:r>
            <a:r>
              <a:rPr lang="fr-FR" sz="1800" b="1" dirty="0">
                <a:solidFill>
                  <a:srgbClr val="000000"/>
                </a:solidFill>
                <a:latin typeface="Fineliner Script" pitchFamily="50" charset="0"/>
                <a:ea typeface="Verdana" panose="020B0604030504040204" pitchFamily="34" charset="0"/>
                <a:cs typeface="Verdana" panose="020B0604030504040204" pitchFamily="34" charset="0"/>
              </a:rPr>
              <a:t>Ecris les prix en lettres</a:t>
            </a:r>
          </a:p>
        </p:txBody>
      </p:sp>
      <p:sp>
        <p:nvSpPr>
          <p:cNvPr id="32" name="ZoneTexte 31"/>
          <p:cNvSpPr txBox="1"/>
          <p:nvPr/>
        </p:nvSpPr>
        <p:spPr>
          <a:xfrm>
            <a:off x="21554" y="8886512"/>
            <a:ext cx="3795143" cy="1446550"/>
          </a:xfrm>
          <a:prstGeom prst="rect">
            <a:avLst/>
          </a:prstGeom>
          <a:noFill/>
        </p:spPr>
        <p:txBody>
          <a:bodyPr wrap="square" rtlCol="0">
            <a:spAutoFit/>
          </a:bodyPr>
          <a:lstStyle/>
          <a:p>
            <a:pPr marL="228600" indent="-228600">
              <a:lnSpc>
                <a:spcPct val="200000"/>
              </a:lnSpc>
              <a:buAutoNum type="arabicPeriod"/>
              <a:tabLst>
                <a:tab pos="2066925" algn="l"/>
                <a:tab pos="3048000" algn="l"/>
                <a:tab pos="3409950" algn="l"/>
              </a:tabLst>
            </a:pPr>
            <a:r>
              <a:rPr lang="fr-FR" sz="1100" dirty="0">
                <a:latin typeface="Short Stack" panose="02010500040000000007" pitchFamily="2" charset="0"/>
              </a:rPr>
              <a:t>£ 6.00 : ___________________________</a:t>
            </a:r>
          </a:p>
          <a:p>
            <a:pPr marL="228600" indent="-228600">
              <a:lnSpc>
                <a:spcPct val="200000"/>
              </a:lnSpc>
              <a:buAutoNum type="arabicPeriod"/>
              <a:tabLst>
                <a:tab pos="2066925" algn="l"/>
                <a:tab pos="3048000" algn="l"/>
                <a:tab pos="3409950" algn="l"/>
              </a:tabLst>
            </a:pPr>
            <a:r>
              <a:rPr lang="fr-FR" sz="1100" dirty="0">
                <a:latin typeface="Short Stack" panose="02010500040000000007" pitchFamily="2" charset="0"/>
              </a:rPr>
              <a:t>£ 10.50 : ____________________________</a:t>
            </a:r>
          </a:p>
          <a:p>
            <a:pPr marL="228600" indent="-228600">
              <a:lnSpc>
                <a:spcPct val="200000"/>
              </a:lnSpc>
              <a:buAutoNum type="arabicPeriod"/>
              <a:tabLst>
                <a:tab pos="2066925" algn="l"/>
                <a:tab pos="3048000" algn="l"/>
                <a:tab pos="3409950" algn="l"/>
              </a:tabLst>
            </a:pPr>
            <a:r>
              <a:rPr lang="fr-FR" sz="1100" dirty="0">
                <a:latin typeface="Short Stack" panose="02010500040000000007" pitchFamily="2" charset="0"/>
              </a:rPr>
              <a:t>$ 65.10 : ___________________________</a:t>
            </a:r>
          </a:p>
          <a:p>
            <a:pPr marL="228600" indent="-228600">
              <a:lnSpc>
                <a:spcPct val="200000"/>
              </a:lnSpc>
              <a:buAutoNum type="arabicPeriod"/>
              <a:tabLst>
                <a:tab pos="2066925" algn="l"/>
                <a:tab pos="3048000" algn="l"/>
                <a:tab pos="3409950" algn="l"/>
              </a:tabLst>
            </a:pPr>
            <a:r>
              <a:rPr lang="fr-FR" sz="1100" dirty="0">
                <a:latin typeface="Short Stack" panose="02010500040000000007" pitchFamily="2" charset="0"/>
              </a:rPr>
              <a:t>$ 100 : ___________________________</a:t>
            </a:r>
          </a:p>
        </p:txBody>
      </p:sp>
      <p:pic>
        <p:nvPicPr>
          <p:cNvPr id="5" name="Image 4"/>
          <p:cNvPicPr>
            <a:picLocks noChangeAspect="1"/>
          </p:cNvPicPr>
          <p:nvPr/>
        </p:nvPicPr>
        <p:blipFill>
          <a:blip r:embed="rId4"/>
          <a:stretch>
            <a:fillRect/>
          </a:stretch>
        </p:blipFill>
        <p:spPr>
          <a:xfrm>
            <a:off x="6065766" y="1414791"/>
            <a:ext cx="975556" cy="775917"/>
          </a:xfrm>
          <a:prstGeom prst="roundRect">
            <a:avLst>
              <a:gd name="adj" fmla="val 1052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Image 6"/>
          <p:cNvPicPr>
            <a:picLocks noChangeAspect="1"/>
          </p:cNvPicPr>
          <p:nvPr/>
        </p:nvPicPr>
        <p:blipFill>
          <a:blip r:embed="rId5"/>
          <a:stretch>
            <a:fillRect/>
          </a:stretch>
        </p:blipFill>
        <p:spPr>
          <a:xfrm>
            <a:off x="3699992" y="7956798"/>
            <a:ext cx="3594856" cy="2326084"/>
          </a:xfrm>
          <a:prstGeom prst="rect">
            <a:avLst/>
          </a:prstGeom>
        </p:spPr>
      </p:pic>
      <p:sp>
        <p:nvSpPr>
          <p:cNvPr id="33" name="Rectangle 32"/>
          <p:cNvSpPr/>
          <p:nvPr/>
        </p:nvSpPr>
        <p:spPr>
          <a:xfrm>
            <a:off x="0" y="7813414"/>
            <a:ext cx="3528665" cy="738664"/>
          </a:xfrm>
          <a:prstGeom prst="rect">
            <a:avLst/>
          </a:prstGeom>
        </p:spPr>
        <p:txBody>
          <a:bodyPr wrap="square">
            <a:spAutoFit/>
          </a:bodyPr>
          <a:lstStyle/>
          <a:p>
            <a:pPr lvl="0">
              <a:spcAft>
                <a:spcPts val="600"/>
              </a:spcAft>
            </a:pPr>
            <a:r>
              <a:rPr lang="fr-FR" sz="2400" dirty="0">
                <a:solidFill>
                  <a:srgbClr val="000000"/>
                </a:solidFill>
                <a:latin typeface="Fineliner Script" pitchFamily="50" charset="0"/>
                <a:ea typeface="Verdana" panose="020B0604030504040204" pitchFamily="34" charset="0"/>
                <a:cs typeface="Verdana" panose="020B0604030504040204" pitchFamily="34" charset="0"/>
                <a:sym typeface="Wingdings" panose="05000000000000000000" pitchFamily="2" charset="2"/>
              </a:rPr>
              <a:t> </a:t>
            </a:r>
            <a:r>
              <a:rPr lang="fr-FR" sz="1800" b="1" dirty="0">
                <a:solidFill>
                  <a:srgbClr val="000000"/>
                </a:solidFill>
                <a:latin typeface="Fineliner Script" pitchFamily="50" charset="0"/>
                <a:ea typeface="Verdana" panose="020B0604030504040204" pitchFamily="34" charset="0"/>
                <a:cs typeface="Verdana" panose="020B0604030504040204" pitchFamily="34" charset="0"/>
              </a:rPr>
              <a:t>Lis le dialogue ci-contre dans ta tête puis avec un camarade.</a:t>
            </a:r>
          </a:p>
        </p:txBody>
      </p:sp>
      <p:pic>
        <p:nvPicPr>
          <p:cNvPr id="8" name="Image 7"/>
          <p:cNvPicPr>
            <a:picLocks noChangeAspect="1"/>
          </p:cNvPicPr>
          <p:nvPr/>
        </p:nvPicPr>
        <p:blipFill>
          <a:blip r:embed="rId6"/>
          <a:stretch>
            <a:fillRect/>
          </a:stretch>
        </p:blipFill>
        <p:spPr>
          <a:xfrm>
            <a:off x="6625009" y="3710753"/>
            <a:ext cx="621862" cy="5093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 8"/>
          <p:cNvPicPr>
            <a:picLocks noChangeAspect="1"/>
          </p:cNvPicPr>
          <p:nvPr/>
        </p:nvPicPr>
        <p:blipFill>
          <a:blip r:embed="rId6"/>
          <a:stretch>
            <a:fillRect/>
          </a:stretch>
        </p:blipFill>
        <p:spPr>
          <a:xfrm>
            <a:off x="3037173" y="8240412"/>
            <a:ext cx="602762" cy="4936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9" name="Image 28">
            <a:extLst>
              <a:ext uri="{FF2B5EF4-FFF2-40B4-BE49-F238E27FC236}">
                <a16:creationId xmlns:a16="http://schemas.microsoft.com/office/drawing/2014/main" id="{2F106F6D-F561-40F9-B1F1-47477D7C95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87216" y="10147342"/>
            <a:ext cx="1457873" cy="299974"/>
          </a:xfrm>
          <a:prstGeom prst="rect">
            <a:avLst/>
          </a:prstGeom>
        </p:spPr>
      </p:pic>
    </p:spTree>
    <p:extLst>
      <p:ext uri="{BB962C8B-B14F-4D97-AF65-F5344CB8AC3E}">
        <p14:creationId xmlns:p14="http://schemas.microsoft.com/office/powerpoint/2010/main" val="3251762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Organigramme : Document 66"/>
          <p:cNvSpPr/>
          <p:nvPr/>
        </p:nvSpPr>
        <p:spPr>
          <a:xfrm>
            <a:off x="0" y="0"/>
            <a:ext cx="7345363" cy="765082"/>
          </a:xfrm>
          <a:prstGeom prst="flowChartDocumen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endParaRPr>
          </a:p>
        </p:txBody>
      </p:sp>
      <p:sp>
        <p:nvSpPr>
          <p:cNvPr id="4" name="Rectangle 3"/>
          <p:cNvSpPr/>
          <p:nvPr/>
        </p:nvSpPr>
        <p:spPr>
          <a:xfrm>
            <a:off x="1777854" y="0"/>
            <a:ext cx="3776748" cy="718182"/>
          </a:xfrm>
          <a:prstGeom prst="rect">
            <a:avLst/>
          </a:prstGeom>
          <a:noFill/>
        </p:spPr>
        <p:txBody>
          <a:bodyPr wrap="none" lIns="101636" tIns="50818" rIns="101636" bIns="50818">
            <a:spAutoFit/>
          </a:bodyPr>
          <a:lstStyle/>
          <a:p>
            <a:pPr algn="ctr">
              <a:tabLst>
                <a:tab pos="3940175" algn="l"/>
              </a:tabLst>
            </a:pPr>
            <a:r>
              <a:rPr lang="fr-FR" sz="4000" b="1" dirty="0" err="1">
                <a:ln w="6350" cmpd="sng">
                  <a:solidFill>
                    <a:schemeClr val="accent4"/>
                  </a:solidFill>
                  <a:prstDash val="solid"/>
                </a:ln>
                <a:solidFill>
                  <a:srgbClr val="FFFFFF"/>
                </a:solidFill>
                <a:effectLst>
                  <a:outerShdw blurRad="63500" dir="3600000" algn="tl" rotWithShape="0">
                    <a:srgbClr val="000000">
                      <a:alpha val="70000"/>
                    </a:srgbClr>
                  </a:outerShdw>
                </a:effectLst>
                <a:latin typeface="Chewy" panose="02000000000000000000" pitchFamily="2" charset="0"/>
                <a:ea typeface="Chewy" panose="02000000000000000000" pitchFamily="2" charset="0"/>
                <a:cs typeface="Dekko" panose="00000500000000000000" pitchFamily="2" charset="0"/>
              </a:rPr>
              <a:t>Let’s</a:t>
            </a:r>
            <a:r>
              <a:rPr lang="fr-FR" sz="4000" b="1" dirty="0">
                <a:ln w="6350" cmpd="sng">
                  <a:solidFill>
                    <a:schemeClr val="accent4"/>
                  </a:solidFill>
                  <a:prstDash val="solid"/>
                </a:ln>
                <a:solidFill>
                  <a:srgbClr val="FFFFFF"/>
                </a:solidFill>
                <a:effectLst>
                  <a:outerShdw blurRad="63500" dir="3600000" algn="tl" rotWithShape="0">
                    <a:srgbClr val="000000">
                      <a:alpha val="70000"/>
                    </a:srgbClr>
                  </a:outerShdw>
                </a:effectLst>
                <a:latin typeface="Chewy" panose="02000000000000000000" pitchFamily="2" charset="0"/>
                <a:ea typeface="Chewy" panose="02000000000000000000" pitchFamily="2" charset="0"/>
                <a:cs typeface="Dekko" panose="00000500000000000000" pitchFamily="2" charset="0"/>
              </a:rPr>
              <a:t> go shopping</a:t>
            </a:r>
            <a:endParaRPr lang="fr-FR" sz="2800" b="1" dirty="0">
              <a:ln w="6350" cmpd="sng">
                <a:solidFill>
                  <a:schemeClr val="accent4"/>
                </a:solidFill>
                <a:prstDash val="solid"/>
              </a:ln>
              <a:solidFill>
                <a:srgbClr val="FFFFFF"/>
              </a:solidFill>
              <a:effectLst>
                <a:outerShdw blurRad="63500" dir="3600000" algn="tl" rotWithShape="0">
                  <a:srgbClr val="000000">
                    <a:alpha val="70000"/>
                  </a:srgbClr>
                </a:outerShdw>
              </a:effectLst>
              <a:latin typeface="Chewy" panose="02000000000000000000" pitchFamily="2" charset="0"/>
              <a:ea typeface="Chewy" panose="02000000000000000000" pitchFamily="2" charset="0"/>
              <a:cs typeface="Dekko" panose="00000500000000000000" pitchFamily="2" charset="0"/>
            </a:endParaRPr>
          </a:p>
        </p:txBody>
      </p:sp>
      <p:sp>
        <p:nvSpPr>
          <p:cNvPr id="6" name="Ellipse 5"/>
          <p:cNvSpPr/>
          <p:nvPr/>
        </p:nvSpPr>
        <p:spPr>
          <a:xfrm>
            <a:off x="144289" y="244665"/>
            <a:ext cx="1388151" cy="580648"/>
          </a:xfrm>
          <a:prstGeom prst="ellipse">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2" name="Rectangle 1"/>
          <p:cNvSpPr/>
          <p:nvPr/>
        </p:nvSpPr>
        <p:spPr>
          <a:xfrm>
            <a:off x="161110" y="268231"/>
            <a:ext cx="1320258" cy="533516"/>
          </a:xfrm>
          <a:prstGeom prst="rect">
            <a:avLst/>
          </a:prstGeom>
        </p:spPr>
        <p:txBody>
          <a:bodyPr wrap="square" lIns="101636" tIns="50818" rIns="101636" bIns="50818">
            <a:spAutoFit/>
          </a:bodyPr>
          <a:lstStyle/>
          <a:p>
            <a:pPr lvl="0" algn="ctr"/>
            <a:r>
              <a:rPr lang="fr-FR" sz="2800" dirty="0">
                <a:solidFill>
                  <a:schemeClr val="accent4"/>
                </a:solidFill>
                <a:effectLst>
                  <a:outerShdw blurRad="38100" dist="38100" dir="2700000" algn="tl">
                    <a:srgbClr val="000000">
                      <a:alpha val="43137"/>
                    </a:srgbClr>
                  </a:outerShdw>
                </a:effectLst>
                <a:latin typeface="Fineliner Script" pitchFamily="50" charset="0"/>
                <a:ea typeface="Clensey" panose="02000603000000000000" pitchFamily="2" charset="0"/>
              </a:rPr>
              <a:t>Anglais 6</a:t>
            </a:r>
          </a:p>
        </p:txBody>
      </p:sp>
      <p:sp>
        <p:nvSpPr>
          <p:cNvPr id="65" name="Rectangle à coins arrondis 64"/>
          <p:cNvSpPr/>
          <p:nvPr/>
        </p:nvSpPr>
        <p:spPr>
          <a:xfrm>
            <a:off x="6022558" y="269271"/>
            <a:ext cx="1149555" cy="410973"/>
          </a:xfrm>
          <a:prstGeom prst="roundRect">
            <a:avLst>
              <a:gd name="adj" fmla="val 36197"/>
            </a:avLst>
          </a:prstGeom>
          <a:solidFill>
            <a:schemeClr val="accent4">
              <a:lumMod val="60000"/>
              <a:lumOff val="40000"/>
            </a:schemeClr>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à coins arrondis 17"/>
          <p:cNvSpPr/>
          <p:nvPr/>
        </p:nvSpPr>
        <p:spPr>
          <a:xfrm>
            <a:off x="6267976" y="607518"/>
            <a:ext cx="658723" cy="348850"/>
          </a:xfrm>
          <a:prstGeom prst="roundRect">
            <a:avLst>
              <a:gd name="adj" fmla="val 33049"/>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17" name="ZoneTexte 16"/>
          <p:cNvSpPr txBox="1"/>
          <p:nvPr/>
        </p:nvSpPr>
        <p:spPr>
          <a:xfrm>
            <a:off x="6038531" y="278644"/>
            <a:ext cx="1149555" cy="369332"/>
          </a:xfrm>
          <a:prstGeom prst="rect">
            <a:avLst/>
          </a:prstGeom>
          <a:noFill/>
        </p:spPr>
        <p:txBody>
          <a:bodyPr wrap="square" rtlCol="0">
            <a:spAutoFit/>
          </a:bodyPr>
          <a:lstStyle/>
          <a:p>
            <a:pPr algn="ctr"/>
            <a:r>
              <a:rPr lang="fr-FR" sz="1800"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Fineliner Script" pitchFamily="50" charset="0"/>
              </a:rPr>
              <a:t>Grammaire</a:t>
            </a:r>
            <a:endParaRPr lang="fr-FR" sz="1100" dirty="0">
              <a:ln w="12700">
                <a:solidFill>
                  <a:schemeClr val="bg1"/>
                </a:solidFill>
                <a:prstDash val="solid"/>
              </a:ln>
              <a:latin typeface="Fineliner Script" pitchFamily="50" charset="0"/>
            </a:endParaRPr>
          </a:p>
        </p:txBody>
      </p:sp>
      <p:sp>
        <p:nvSpPr>
          <p:cNvPr id="30" name="ZoneTexte 29"/>
          <p:cNvSpPr txBox="1"/>
          <p:nvPr/>
        </p:nvSpPr>
        <p:spPr>
          <a:xfrm>
            <a:off x="6267976" y="607518"/>
            <a:ext cx="631409" cy="348850"/>
          </a:xfrm>
          <a:prstGeom prst="rect">
            <a:avLst/>
          </a:prstGeom>
          <a:noFill/>
        </p:spPr>
        <p:txBody>
          <a:bodyPr wrap="square" lIns="101636" tIns="50818" rIns="101636" bIns="50818" rtlCol="0">
            <a:spAutoFit/>
          </a:bodyPr>
          <a:lstStyle/>
          <a:p>
            <a:pPr algn="ctr"/>
            <a:r>
              <a:rPr lang="fr-FR" sz="1600" b="1" dirty="0">
                <a:latin typeface="Fineliner Script" pitchFamily="50" charset="0"/>
              </a:rPr>
              <a:t>CM2</a:t>
            </a:r>
            <a:endParaRPr lang="fr-FR" sz="1800" b="1" dirty="0">
              <a:latin typeface="Fineliner Script" pitchFamily="50" charset="0"/>
            </a:endParaRPr>
          </a:p>
        </p:txBody>
      </p:sp>
      <p:sp>
        <p:nvSpPr>
          <p:cNvPr id="35" name="Rectangle 34"/>
          <p:cNvSpPr/>
          <p:nvPr/>
        </p:nvSpPr>
        <p:spPr>
          <a:xfrm>
            <a:off x="3077402" y="2700214"/>
            <a:ext cx="4262562" cy="461665"/>
          </a:xfrm>
          <a:prstGeom prst="rect">
            <a:avLst/>
          </a:prstGeom>
        </p:spPr>
        <p:txBody>
          <a:bodyPr wrap="square">
            <a:spAutoFit/>
          </a:bodyPr>
          <a:lstStyle/>
          <a:p>
            <a:pPr lvl="0">
              <a:spcAft>
                <a:spcPts val="600"/>
              </a:spcAft>
            </a:pPr>
            <a:r>
              <a:rPr lang="fr-FR" sz="2400" dirty="0">
                <a:solidFill>
                  <a:srgbClr val="000000"/>
                </a:solidFill>
                <a:latin typeface="Fineliner Script" pitchFamily="50" charset="0"/>
                <a:ea typeface="Verdana" panose="020B0604030504040204" pitchFamily="34" charset="0"/>
                <a:cs typeface="Verdana" panose="020B0604030504040204" pitchFamily="34" charset="0"/>
                <a:sym typeface="Wingdings" panose="05000000000000000000" pitchFamily="2" charset="2"/>
              </a:rPr>
              <a:t> </a:t>
            </a:r>
            <a:r>
              <a:rPr lang="fr-FR" sz="1800" b="1" dirty="0">
                <a:solidFill>
                  <a:srgbClr val="000000"/>
                </a:solidFill>
                <a:latin typeface="Fineliner Script" pitchFamily="50" charset="0"/>
                <a:ea typeface="Verdana" panose="020B0604030504040204" pitchFamily="34" charset="0"/>
                <a:cs typeface="Verdana" panose="020B0604030504040204" pitchFamily="34" charset="0"/>
              </a:rPr>
              <a:t>Entoure les objets de la chanson</a:t>
            </a:r>
          </a:p>
        </p:txBody>
      </p:sp>
      <p:sp>
        <p:nvSpPr>
          <p:cNvPr id="53" name="Rectangle 52"/>
          <p:cNvSpPr/>
          <p:nvPr/>
        </p:nvSpPr>
        <p:spPr>
          <a:xfrm>
            <a:off x="3096617" y="936508"/>
            <a:ext cx="4243347" cy="738664"/>
          </a:xfrm>
          <a:prstGeom prst="rect">
            <a:avLst/>
          </a:prstGeom>
        </p:spPr>
        <p:txBody>
          <a:bodyPr wrap="square">
            <a:spAutoFit/>
          </a:bodyPr>
          <a:lstStyle/>
          <a:p>
            <a:pPr lvl="0">
              <a:spcAft>
                <a:spcPts val="600"/>
              </a:spcAft>
            </a:pPr>
            <a:r>
              <a:rPr lang="fr-FR" sz="2400" dirty="0">
                <a:solidFill>
                  <a:srgbClr val="000000"/>
                </a:solidFill>
                <a:latin typeface="Fineliner Script" pitchFamily="50" charset="0"/>
                <a:ea typeface="Verdana" panose="020B0604030504040204" pitchFamily="34" charset="0"/>
                <a:cs typeface="Verdana" panose="020B0604030504040204" pitchFamily="34" charset="0"/>
                <a:sym typeface="Wingdings" panose="05000000000000000000" pitchFamily="2" charset="2"/>
              </a:rPr>
              <a:t> </a:t>
            </a:r>
            <a:r>
              <a:rPr lang="fr-FR" sz="1800" b="1" dirty="0">
                <a:solidFill>
                  <a:srgbClr val="000000"/>
                </a:solidFill>
                <a:latin typeface="Fineliner Script" pitchFamily="50" charset="0"/>
                <a:ea typeface="Verdana" panose="020B0604030504040204" pitchFamily="34" charset="0"/>
                <a:cs typeface="Verdana" panose="020B0604030504040204" pitchFamily="34" charset="0"/>
              </a:rPr>
              <a:t>Recopie les prix de la chanson en lettres puis écris-les en chiffres :</a:t>
            </a:r>
            <a:endParaRPr lang="fr-FR" sz="2400" b="1" dirty="0">
              <a:solidFill>
                <a:srgbClr val="000000"/>
              </a:solidFill>
              <a:latin typeface="Fineliner Script" pitchFamily="50" charset="0"/>
              <a:ea typeface="Verdana" panose="020B0604030504040204" pitchFamily="34" charset="0"/>
              <a:cs typeface="Verdana" panose="020B0604030504040204" pitchFamily="34" charset="0"/>
            </a:endParaRPr>
          </a:p>
        </p:txBody>
      </p:sp>
      <p:sp>
        <p:nvSpPr>
          <p:cNvPr id="19" name="Larme 18"/>
          <p:cNvSpPr/>
          <p:nvPr/>
        </p:nvSpPr>
        <p:spPr>
          <a:xfrm>
            <a:off x="144289" y="945635"/>
            <a:ext cx="407252" cy="326293"/>
          </a:xfrm>
          <a:prstGeom prst="teardrop">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504329" y="936508"/>
            <a:ext cx="2396223" cy="348850"/>
          </a:xfrm>
          <a:prstGeom prst="rect">
            <a:avLst/>
          </a:prstGeom>
          <a:noFill/>
        </p:spPr>
        <p:txBody>
          <a:bodyPr wrap="square" lIns="101636" tIns="50818" rIns="101636" bIns="50818" rtlCol="0">
            <a:spAutoFit/>
          </a:bodyPr>
          <a:lstStyle/>
          <a:p>
            <a:r>
              <a:rPr lang="fr-FR" sz="1600" dirty="0">
                <a:latin typeface="Mrs Chocolat" pitchFamily="2" charset="0"/>
              </a:rPr>
              <a:t>Ecoute la chanson</a:t>
            </a:r>
          </a:p>
        </p:txBody>
      </p:sp>
      <p:sp>
        <p:nvSpPr>
          <p:cNvPr id="21" name="ZoneTexte 20"/>
          <p:cNvSpPr txBox="1"/>
          <p:nvPr/>
        </p:nvSpPr>
        <p:spPr>
          <a:xfrm>
            <a:off x="175043" y="900014"/>
            <a:ext cx="407252" cy="379627"/>
          </a:xfrm>
          <a:prstGeom prst="rect">
            <a:avLst/>
          </a:prstGeom>
          <a:noFill/>
          <a:effectLst>
            <a:outerShdw blurRad="63500" sx="102000" sy="102000" algn="ctr" rotWithShape="0">
              <a:prstClr val="black">
                <a:alpha val="40000"/>
              </a:prstClr>
            </a:outerShdw>
          </a:effectLst>
        </p:spPr>
        <p:txBody>
          <a:bodyPr wrap="square" lIns="101636" tIns="50818" rIns="101636" bIns="50818" rtlCol="0">
            <a:spAutoFit/>
          </a:bodyPr>
          <a:lstStyle/>
          <a:p>
            <a:pPr algn="ctr"/>
            <a:r>
              <a:rPr lang="fr-FR" sz="1800" dirty="0">
                <a:effectLst>
                  <a:outerShdw blurRad="38100" dist="38100" dir="2700000" algn="tl">
                    <a:srgbClr val="000000">
                      <a:alpha val="43137"/>
                    </a:srgbClr>
                  </a:outerShdw>
                </a:effectLst>
                <a:latin typeface="Chinacat" panose="00000400000000000000" pitchFamily="2" charset="0"/>
              </a:rPr>
              <a:t>5</a:t>
            </a:r>
            <a:endParaRPr lang="fr-FR" sz="1600" dirty="0">
              <a:effectLst>
                <a:outerShdw blurRad="38100" dist="38100" dir="2700000" algn="tl">
                  <a:srgbClr val="000000">
                    <a:alpha val="43137"/>
                  </a:srgbClr>
                </a:outerShdw>
              </a:effectLst>
              <a:latin typeface="Chinacat" panose="00000400000000000000" pitchFamily="2" charset="0"/>
            </a:endParaRPr>
          </a:p>
        </p:txBody>
      </p:sp>
      <p:sp>
        <p:nvSpPr>
          <p:cNvPr id="22" name="Rectangle à coins arrondis 21"/>
          <p:cNvSpPr/>
          <p:nvPr/>
        </p:nvSpPr>
        <p:spPr>
          <a:xfrm>
            <a:off x="144289" y="1332061"/>
            <a:ext cx="2808312" cy="5976665"/>
          </a:xfrm>
          <a:prstGeom prst="roundRect">
            <a:avLst>
              <a:gd name="adj" fmla="val 6307"/>
            </a:avLst>
          </a:prstGeom>
          <a:no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25" name="ZoneTexte 24"/>
          <p:cNvSpPr txBox="1"/>
          <p:nvPr/>
        </p:nvSpPr>
        <p:spPr>
          <a:xfrm>
            <a:off x="3091219" y="1592218"/>
            <a:ext cx="4248745" cy="1107996"/>
          </a:xfrm>
          <a:prstGeom prst="rect">
            <a:avLst/>
          </a:prstGeom>
          <a:noFill/>
        </p:spPr>
        <p:txBody>
          <a:bodyPr wrap="square" rtlCol="0">
            <a:spAutoFit/>
          </a:bodyPr>
          <a:lstStyle/>
          <a:p>
            <a:pPr marL="228600" indent="-228600">
              <a:lnSpc>
                <a:spcPct val="200000"/>
              </a:lnSpc>
              <a:buAutoNum type="arabicParenR"/>
              <a:tabLst>
                <a:tab pos="2066925" algn="l"/>
                <a:tab pos="3048000" algn="l"/>
                <a:tab pos="3409950" algn="l"/>
              </a:tabLst>
            </a:pPr>
            <a:r>
              <a:rPr lang="fr-FR" sz="1100" dirty="0">
                <a:latin typeface="Short Stack" panose="02010500040000000007" pitchFamily="2" charset="0"/>
              </a:rPr>
              <a:t>________________________________ : _________</a:t>
            </a:r>
          </a:p>
          <a:p>
            <a:pPr marL="228600" indent="-228600">
              <a:lnSpc>
                <a:spcPct val="200000"/>
              </a:lnSpc>
              <a:buFontTx/>
              <a:buAutoNum type="arabicParenR"/>
              <a:tabLst>
                <a:tab pos="2066925" algn="l"/>
                <a:tab pos="3048000" algn="l"/>
                <a:tab pos="3409950" algn="l"/>
              </a:tabLst>
            </a:pPr>
            <a:r>
              <a:rPr lang="fr-FR" sz="1100" dirty="0">
                <a:latin typeface="Short Stack" panose="02010500040000000007" pitchFamily="2" charset="0"/>
              </a:rPr>
              <a:t>________________________________ : _________</a:t>
            </a:r>
          </a:p>
          <a:p>
            <a:pPr marL="228600" indent="-228600">
              <a:lnSpc>
                <a:spcPct val="200000"/>
              </a:lnSpc>
              <a:buFontTx/>
              <a:buAutoNum type="arabicParenR"/>
              <a:tabLst>
                <a:tab pos="2066925" algn="l"/>
                <a:tab pos="3048000" algn="l"/>
                <a:tab pos="3409950" algn="l"/>
              </a:tabLst>
            </a:pPr>
            <a:r>
              <a:rPr lang="fr-FR" sz="1100" dirty="0">
                <a:latin typeface="Short Stack" panose="02010500040000000007" pitchFamily="2" charset="0"/>
              </a:rPr>
              <a:t>________________________________ : _________</a:t>
            </a:r>
          </a:p>
        </p:txBody>
      </p:sp>
      <p:pic>
        <p:nvPicPr>
          <p:cNvPr id="8" name="Image 7"/>
          <p:cNvPicPr>
            <a:picLocks noChangeAspect="1"/>
          </p:cNvPicPr>
          <p:nvPr/>
        </p:nvPicPr>
        <p:blipFill rotWithShape="1">
          <a:blip r:embed="rId3"/>
          <a:srcRect l="4321" r="3760" b="2449"/>
          <a:stretch/>
        </p:blipFill>
        <p:spPr>
          <a:xfrm>
            <a:off x="180156" y="1414573"/>
            <a:ext cx="2736304" cy="5750137"/>
          </a:xfrm>
          <a:prstGeom prst="roundRect">
            <a:avLst>
              <a:gd name="adj" fmla="val 5180"/>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2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7421" y="3703992"/>
            <a:ext cx="710261" cy="822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0241" y="3823948"/>
            <a:ext cx="644713" cy="74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4947938" y="3280176"/>
            <a:ext cx="887356" cy="697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Image 9"/>
          <p:cNvPicPr>
            <a:picLocks noChangeAspect="1"/>
          </p:cNvPicPr>
          <p:nvPr/>
        </p:nvPicPr>
        <p:blipFill>
          <a:blip r:embed="rId7"/>
          <a:stretch>
            <a:fillRect/>
          </a:stretch>
        </p:blipFill>
        <p:spPr>
          <a:xfrm>
            <a:off x="3977682" y="3295781"/>
            <a:ext cx="252413" cy="666750"/>
          </a:xfrm>
          <a:prstGeom prst="rect">
            <a:avLst/>
          </a:prstGeom>
        </p:spPr>
      </p:pic>
      <p:pic>
        <p:nvPicPr>
          <p:cNvPr id="12" name="Image 11"/>
          <p:cNvPicPr>
            <a:picLocks noChangeAspect="1"/>
          </p:cNvPicPr>
          <p:nvPr/>
        </p:nvPicPr>
        <p:blipFill>
          <a:blip r:embed="rId8"/>
          <a:stretch>
            <a:fillRect/>
          </a:stretch>
        </p:blipFill>
        <p:spPr>
          <a:xfrm>
            <a:off x="5955766" y="3268932"/>
            <a:ext cx="497071" cy="513779"/>
          </a:xfrm>
          <a:prstGeom prst="rect">
            <a:avLst/>
          </a:prstGeom>
        </p:spPr>
      </p:pic>
      <p:pic>
        <p:nvPicPr>
          <p:cNvPr id="13" name="Image 12"/>
          <p:cNvPicPr>
            <a:picLocks noChangeAspect="1"/>
          </p:cNvPicPr>
          <p:nvPr/>
        </p:nvPicPr>
        <p:blipFill>
          <a:blip r:embed="rId9"/>
          <a:stretch>
            <a:fillRect/>
          </a:stretch>
        </p:blipFill>
        <p:spPr>
          <a:xfrm>
            <a:off x="6803798" y="3038861"/>
            <a:ext cx="237484" cy="1367228"/>
          </a:xfrm>
          <a:prstGeom prst="rect">
            <a:avLst/>
          </a:prstGeom>
        </p:spPr>
      </p:pic>
      <p:pic>
        <p:nvPicPr>
          <p:cNvPr id="14" name="Image 13"/>
          <p:cNvPicPr>
            <a:picLocks noChangeAspect="1"/>
          </p:cNvPicPr>
          <p:nvPr/>
        </p:nvPicPr>
        <p:blipFill>
          <a:blip r:embed="rId10"/>
          <a:stretch>
            <a:fillRect/>
          </a:stretch>
        </p:blipFill>
        <p:spPr>
          <a:xfrm rot="2187403">
            <a:off x="5897724" y="3893399"/>
            <a:ext cx="211320" cy="604524"/>
          </a:xfrm>
          <a:prstGeom prst="rect">
            <a:avLst/>
          </a:prstGeom>
        </p:spPr>
      </p:pic>
      <p:sp>
        <p:nvSpPr>
          <p:cNvPr id="36" name="Rectangle à coins arrondis 35"/>
          <p:cNvSpPr/>
          <p:nvPr/>
        </p:nvSpPr>
        <p:spPr>
          <a:xfrm>
            <a:off x="3167257" y="4716438"/>
            <a:ext cx="3961808" cy="1063876"/>
          </a:xfrm>
          <a:prstGeom prst="roundRect">
            <a:avLst>
              <a:gd name="adj" fmla="val 8634"/>
            </a:avLst>
          </a:prstGeom>
          <a:solidFill>
            <a:schemeClr val="accent4">
              <a:lumMod val="20000"/>
              <a:lumOff val="80000"/>
            </a:schemeClr>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37" name="ZoneTexte 36"/>
          <p:cNvSpPr txBox="1"/>
          <p:nvPr/>
        </p:nvSpPr>
        <p:spPr>
          <a:xfrm>
            <a:off x="3187718" y="4754122"/>
            <a:ext cx="3920885" cy="1006429"/>
          </a:xfrm>
          <a:prstGeom prst="rect">
            <a:avLst/>
          </a:prstGeom>
          <a:noFill/>
        </p:spPr>
        <p:txBody>
          <a:bodyPr wrap="square" rtlCol="0">
            <a:spAutoFit/>
          </a:bodyPr>
          <a:lstStyle/>
          <a:p>
            <a:pPr algn="ctr">
              <a:lnSpc>
                <a:spcPct val="90000"/>
              </a:lnSpc>
            </a:pPr>
            <a:r>
              <a:rPr lang="fr-FR" sz="1800" dirty="0">
                <a:latin typeface="KG Primary Italics" panose="02000506000000020003" pitchFamily="2" charset="0"/>
              </a:rPr>
              <a:t>Les verbes :</a:t>
            </a:r>
          </a:p>
          <a:p>
            <a:pPr>
              <a:lnSpc>
                <a:spcPct val="90000"/>
              </a:lnSpc>
            </a:pPr>
            <a:r>
              <a:rPr lang="fr-FR" sz="1600" dirty="0">
                <a:latin typeface="KG Primary Italics" panose="02000506000000020003" pitchFamily="2" charset="0"/>
              </a:rPr>
              <a:t>* acheter : to </a:t>
            </a:r>
            <a:r>
              <a:rPr lang="fr-FR" sz="1600" dirty="0" err="1">
                <a:latin typeface="KG Primary Italics" panose="02000506000000020003" pitchFamily="2" charset="0"/>
              </a:rPr>
              <a:t>buy</a:t>
            </a:r>
            <a:r>
              <a:rPr lang="fr-FR" sz="1600" dirty="0">
                <a:latin typeface="KG Primary Italics" panose="02000506000000020003" pitchFamily="2" charset="0"/>
              </a:rPr>
              <a:t>	* vendre : to </a:t>
            </a:r>
            <a:r>
              <a:rPr lang="fr-FR" sz="1600" dirty="0" err="1">
                <a:latin typeface="KG Primary Italics" panose="02000506000000020003" pitchFamily="2" charset="0"/>
              </a:rPr>
              <a:t>sell</a:t>
            </a:r>
            <a:endParaRPr lang="fr-FR" sz="1600" dirty="0">
              <a:latin typeface="KG Primary Italics" panose="02000506000000020003" pitchFamily="2" charset="0"/>
            </a:endParaRPr>
          </a:p>
          <a:p>
            <a:pPr>
              <a:lnSpc>
                <a:spcPct val="90000"/>
              </a:lnSpc>
            </a:pPr>
            <a:r>
              <a:rPr lang="fr-FR" sz="1600" dirty="0">
                <a:latin typeface="KG Primary Italics" panose="02000506000000020003" pitchFamily="2" charset="0"/>
              </a:rPr>
              <a:t>* avoir besoin : to </a:t>
            </a:r>
            <a:r>
              <a:rPr lang="fr-FR" sz="1600" dirty="0" err="1">
                <a:latin typeface="KG Primary Italics" panose="02000506000000020003" pitchFamily="2" charset="0"/>
              </a:rPr>
              <a:t>need</a:t>
            </a:r>
            <a:r>
              <a:rPr lang="fr-FR" sz="1600" dirty="0">
                <a:latin typeface="KG Primary Italics" panose="02000506000000020003" pitchFamily="2" charset="0"/>
              </a:rPr>
              <a:t>	* posséder : to have </a:t>
            </a:r>
            <a:r>
              <a:rPr lang="fr-FR" sz="1600" dirty="0" err="1">
                <a:latin typeface="KG Primary Italics" panose="02000506000000020003" pitchFamily="2" charset="0"/>
              </a:rPr>
              <a:t>got</a:t>
            </a:r>
            <a:endParaRPr lang="fr-FR" sz="1600" dirty="0">
              <a:latin typeface="KG Primary Italics" panose="02000506000000020003" pitchFamily="2" charset="0"/>
            </a:endParaRPr>
          </a:p>
          <a:p>
            <a:pPr>
              <a:lnSpc>
                <a:spcPct val="90000"/>
              </a:lnSpc>
            </a:pPr>
            <a:r>
              <a:rPr lang="fr-FR" sz="1600" dirty="0">
                <a:latin typeface="KG Primary Italics" panose="02000506000000020003" pitchFamily="2" charset="0"/>
              </a:rPr>
              <a:t>* vouloir : to </a:t>
            </a:r>
            <a:r>
              <a:rPr lang="fr-FR" sz="1600" dirty="0" err="1">
                <a:latin typeface="KG Primary Italics" panose="02000506000000020003" pitchFamily="2" charset="0"/>
              </a:rPr>
              <a:t>want</a:t>
            </a:r>
            <a:endParaRPr lang="fr-FR" sz="1600" dirty="0">
              <a:latin typeface="KG Primary Italics" panose="02000506000000020003" pitchFamily="2" charset="0"/>
            </a:endParaRPr>
          </a:p>
        </p:txBody>
      </p:sp>
      <p:sp>
        <p:nvSpPr>
          <p:cNvPr id="39" name="Rectangle 38"/>
          <p:cNvSpPr/>
          <p:nvPr/>
        </p:nvSpPr>
        <p:spPr>
          <a:xfrm>
            <a:off x="3082800" y="5796558"/>
            <a:ext cx="4243347" cy="461665"/>
          </a:xfrm>
          <a:prstGeom prst="rect">
            <a:avLst/>
          </a:prstGeom>
        </p:spPr>
        <p:txBody>
          <a:bodyPr wrap="square">
            <a:spAutoFit/>
          </a:bodyPr>
          <a:lstStyle/>
          <a:p>
            <a:pPr lvl="0">
              <a:spcAft>
                <a:spcPts val="600"/>
              </a:spcAft>
            </a:pPr>
            <a:r>
              <a:rPr lang="fr-FR" sz="2400" dirty="0">
                <a:solidFill>
                  <a:srgbClr val="000000"/>
                </a:solidFill>
                <a:latin typeface="Fineliner Script" pitchFamily="50" charset="0"/>
                <a:ea typeface="Verdana" panose="020B0604030504040204" pitchFamily="34" charset="0"/>
                <a:cs typeface="Verdana" panose="020B0604030504040204" pitchFamily="34" charset="0"/>
                <a:sym typeface="Wingdings" panose="05000000000000000000" pitchFamily="2" charset="2"/>
              </a:rPr>
              <a:t> </a:t>
            </a:r>
            <a:r>
              <a:rPr lang="fr-FR" sz="1800" b="1" dirty="0">
                <a:solidFill>
                  <a:srgbClr val="000000"/>
                </a:solidFill>
                <a:latin typeface="Fineliner Script" pitchFamily="50" charset="0"/>
                <a:ea typeface="Verdana" panose="020B0604030504040204" pitchFamily="34" charset="0"/>
                <a:cs typeface="Verdana" panose="020B0604030504040204" pitchFamily="34" charset="0"/>
              </a:rPr>
              <a:t>Traduis </a:t>
            </a:r>
            <a:endParaRPr lang="fr-FR" sz="2400" b="1" dirty="0">
              <a:solidFill>
                <a:srgbClr val="000000"/>
              </a:solidFill>
              <a:latin typeface="Fineliner Script" pitchFamily="50" charset="0"/>
              <a:ea typeface="Verdana" panose="020B0604030504040204" pitchFamily="34" charset="0"/>
              <a:cs typeface="Verdana" panose="020B0604030504040204" pitchFamily="34" charset="0"/>
            </a:endParaRPr>
          </a:p>
        </p:txBody>
      </p:sp>
      <p:sp>
        <p:nvSpPr>
          <p:cNvPr id="40" name="ZoneTexte 39"/>
          <p:cNvSpPr txBox="1"/>
          <p:nvPr/>
        </p:nvSpPr>
        <p:spPr>
          <a:xfrm>
            <a:off x="3096618" y="6119013"/>
            <a:ext cx="4248745" cy="1446550"/>
          </a:xfrm>
          <a:prstGeom prst="rect">
            <a:avLst/>
          </a:prstGeom>
          <a:noFill/>
        </p:spPr>
        <p:txBody>
          <a:bodyPr wrap="square" rtlCol="0">
            <a:spAutoFit/>
          </a:bodyPr>
          <a:lstStyle/>
          <a:p>
            <a:pPr marL="228600" indent="-228600">
              <a:lnSpc>
                <a:spcPct val="200000"/>
              </a:lnSpc>
              <a:buAutoNum type="arabicParenR"/>
              <a:tabLst>
                <a:tab pos="2066925" algn="l"/>
                <a:tab pos="3048000" algn="l"/>
                <a:tab pos="3409950" algn="l"/>
              </a:tabLst>
            </a:pPr>
            <a:r>
              <a:rPr lang="fr-FR" sz="1100" dirty="0" err="1">
                <a:latin typeface="Short Stack" panose="02010500040000000007" pitchFamily="2" charset="0"/>
              </a:rPr>
              <a:t>I’m</a:t>
            </a:r>
            <a:r>
              <a:rPr lang="fr-FR" sz="1100" dirty="0">
                <a:latin typeface="Short Stack" panose="02010500040000000007" pitchFamily="2" charset="0"/>
              </a:rPr>
              <a:t> not </a:t>
            </a:r>
            <a:r>
              <a:rPr lang="fr-FR" sz="1100" dirty="0" err="1">
                <a:latin typeface="Short Stack" panose="02010500040000000007" pitchFamily="2" charset="0"/>
              </a:rPr>
              <a:t>that</a:t>
            </a:r>
            <a:r>
              <a:rPr lang="fr-FR" sz="1100" dirty="0">
                <a:latin typeface="Short Stack" panose="02010500040000000007" pitchFamily="2" charset="0"/>
              </a:rPr>
              <a:t> </a:t>
            </a:r>
            <a:r>
              <a:rPr lang="fr-FR" sz="1100" dirty="0" err="1">
                <a:latin typeface="Short Stack" panose="02010500040000000007" pitchFamily="2" charset="0"/>
              </a:rPr>
              <a:t>rich</a:t>
            </a:r>
            <a:r>
              <a:rPr lang="fr-FR" sz="1100" dirty="0">
                <a:latin typeface="Short Stack" panose="02010500040000000007" pitchFamily="2" charset="0"/>
              </a:rPr>
              <a:t> ! _________________________</a:t>
            </a:r>
          </a:p>
          <a:p>
            <a:pPr marL="228600" indent="-228600">
              <a:lnSpc>
                <a:spcPct val="200000"/>
              </a:lnSpc>
              <a:buAutoNum type="arabicParenR"/>
              <a:tabLst>
                <a:tab pos="2066925" algn="l"/>
                <a:tab pos="3048000" algn="l"/>
                <a:tab pos="3409950" algn="l"/>
              </a:tabLst>
            </a:pPr>
            <a:r>
              <a:rPr lang="fr-FR" sz="1100" dirty="0">
                <a:latin typeface="Short Stack" panose="02010500040000000007" pitchFamily="2" charset="0"/>
              </a:rPr>
              <a:t>Are </a:t>
            </a:r>
            <a:r>
              <a:rPr lang="fr-FR" sz="1100" dirty="0" err="1">
                <a:latin typeface="Short Stack" panose="02010500040000000007" pitchFamily="2" charset="0"/>
              </a:rPr>
              <a:t>you</a:t>
            </a:r>
            <a:r>
              <a:rPr lang="fr-FR" sz="1100" dirty="0">
                <a:latin typeface="Short Stack" panose="02010500040000000007" pitchFamily="2" charset="0"/>
              </a:rPr>
              <a:t> </a:t>
            </a:r>
            <a:r>
              <a:rPr lang="fr-FR" sz="1100" dirty="0" err="1">
                <a:latin typeface="Short Stack" panose="02010500040000000007" pitchFamily="2" charset="0"/>
              </a:rPr>
              <a:t>crazy</a:t>
            </a:r>
            <a:r>
              <a:rPr lang="fr-FR" sz="1100" dirty="0">
                <a:latin typeface="Short Stack" panose="02010500040000000007" pitchFamily="2" charset="0"/>
              </a:rPr>
              <a:t> ? ____________________________</a:t>
            </a:r>
          </a:p>
          <a:p>
            <a:pPr marL="228600" indent="-228600">
              <a:lnSpc>
                <a:spcPct val="200000"/>
              </a:lnSpc>
              <a:buAutoNum type="arabicParenR"/>
              <a:tabLst>
                <a:tab pos="2066925" algn="l"/>
                <a:tab pos="3048000" algn="l"/>
                <a:tab pos="3409950" algn="l"/>
              </a:tabLst>
            </a:pPr>
            <a:r>
              <a:rPr lang="fr-FR" sz="1100" dirty="0">
                <a:latin typeface="Short Stack" panose="02010500040000000007" pitchFamily="2" charset="0"/>
              </a:rPr>
              <a:t>I </a:t>
            </a:r>
            <a:r>
              <a:rPr lang="fr-FR" sz="1100" dirty="0" err="1">
                <a:latin typeface="Short Stack" panose="02010500040000000007" pitchFamily="2" charset="0"/>
              </a:rPr>
              <a:t>haven’t</a:t>
            </a:r>
            <a:r>
              <a:rPr lang="fr-FR" sz="1100" dirty="0">
                <a:latin typeface="Short Stack" panose="02010500040000000007" pitchFamily="2" charset="0"/>
              </a:rPr>
              <a:t> </a:t>
            </a:r>
            <a:r>
              <a:rPr lang="fr-FR" sz="1100" dirty="0" err="1">
                <a:latin typeface="Short Stack" panose="02010500040000000007" pitchFamily="2" charset="0"/>
              </a:rPr>
              <a:t>got</a:t>
            </a:r>
            <a:r>
              <a:rPr lang="fr-FR" sz="1100" dirty="0">
                <a:latin typeface="Short Stack" panose="02010500040000000007" pitchFamily="2" charset="0"/>
              </a:rPr>
              <a:t> all </a:t>
            </a:r>
            <a:r>
              <a:rPr lang="fr-FR" sz="1100" dirty="0" err="1">
                <a:latin typeface="Short Stack" panose="02010500040000000007" pitchFamily="2" charset="0"/>
              </a:rPr>
              <a:t>that</a:t>
            </a:r>
            <a:r>
              <a:rPr lang="fr-FR" sz="1100" dirty="0">
                <a:latin typeface="Short Stack" panose="02010500040000000007" pitchFamily="2" charset="0"/>
              </a:rPr>
              <a:t> money !</a:t>
            </a:r>
          </a:p>
          <a:p>
            <a:pPr>
              <a:lnSpc>
                <a:spcPct val="200000"/>
              </a:lnSpc>
              <a:tabLst>
                <a:tab pos="2066925" algn="l"/>
                <a:tab pos="3048000" algn="l"/>
                <a:tab pos="3409950" algn="l"/>
              </a:tabLst>
            </a:pPr>
            <a:r>
              <a:rPr lang="fr-FR" sz="1100" dirty="0">
                <a:latin typeface="Short Stack" panose="02010500040000000007" pitchFamily="2" charset="0"/>
              </a:rPr>
              <a:t>_____________________________________________</a:t>
            </a:r>
          </a:p>
        </p:txBody>
      </p:sp>
      <p:sp>
        <p:nvSpPr>
          <p:cNvPr id="41" name="Rectangle 40"/>
          <p:cNvSpPr/>
          <p:nvPr/>
        </p:nvSpPr>
        <p:spPr>
          <a:xfrm>
            <a:off x="121270" y="7468839"/>
            <a:ext cx="7044037" cy="461665"/>
          </a:xfrm>
          <a:prstGeom prst="rect">
            <a:avLst/>
          </a:prstGeom>
        </p:spPr>
        <p:txBody>
          <a:bodyPr wrap="square">
            <a:spAutoFit/>
          </a:bodyPr>
          <a:lstStyle/>
          <a:p>
            <a:pPr lvl="0">
              <a:spcAft>
                <a:spcPts val="600"/>
              </a:spcAft>
            </a:pPr>
            <a:r>
              <a:rPr lang="fr-FR" sz="2400" dirty="0">
                <a:solidFill>
                  <a:srgbClr val="000000"/>
                </a:solidFill>
                <a:latin typeface="Fineliner Script" pitchFamily="50" charset="0"/>
                <a:ea typeface="Verdana" panose="020B0604030504040204" pitchFamily="34" charset="0"/>
                <a:cs typeface="Verdana" panose="020B0604030504040204" pitchFamily="34" charset="0"/>
                <a:sym typeface="Wingdings" panose="05000000000000000000" pitchFamily="2" charset="2"/>
              </a:rPr>
              <a:t> </a:t>
            </a:r>
            <a:r>
              <a:rPr lang="fr-FR" sz="1800" b="1" dirty="0">
                <a:solidFill>
                  <a:srgbClr val="000000"/>
                </a:solidFill>
                <a:latin typeface="Fineliner Script" pitchFamily="50" charset="0"/>
                <a:ea typeface="Verdana" panose="020B0604030504040204" pitchFamily="34" charset="0"/>
                <a:cs typeface="Verdana" panose="020B0604030504040204" pitchFamily="34" charset="0"/>
              </a:rPr>
              <a:t>Ecris un dialogue : </a:t>
            </a:r>
            <a:endParaRPr lang="fr-FR" sz="2400" b="1" dirty="0">
              <a:solidFill>
                <a:srgbClr val="000000"/>
              </a:solidFill>
              <a:latin typeface="Fineliner Script" pitchFamily="50" charset="0"/>
              <a:ea typeface="Verdana" panose="020B0604030504040204" pitchFamily="34" charset="0"/>
              <a:cs typeface="Verdana" panose="020B0604030504040204" pitchFamily="34" charset="0"/>
            </a:endParaRPr>
          </a:p>
        </p:txBody>
      </p:sp>
      <p:sp>
        <p:nvSpPr>
          <p:cNvPr id="42" name="ZoneTexte 41"/>
          <p:cNvSpPr txBox="1"/>
          <p:nvPr/>
        </p:nvSpPr>
        <p:spPr>
          <a:xfrm>
            <a:off x="135088" y="7934475"/>
            <a:ext cx="2385465" cy="2292935"/>
          </a:xfrm>
          <a:prstGeom prst="rect">
            <a:avLst/>
          </a:prstGeom>
          <a:noFill/>
        </p:spPr>
        <p:txBody>
          <a:bodyPr wrap="square" rtlCol="0">
            <a:spAutoFit/>
          </a:bodyPr>
          <a:lstStyle/>
          <a:p>
            <a:pPr>
              <a:tabLst>
                <a:tab pos="2066925" algn="l"/>
                <a:tab pos="3048000" algn="l"/>
                <a:tab pos="3409950" algn="l"/>
              </a:tabLst>
            </a:pPr>
            <a:r>
              <a:rPr lang="fr-FR" sz="1100" dirty="0">
                <a:latin typeface="Short Stack" panose="02010500040000000007" pitchFamily="2" charset="0"/>
              </a:rPr>
              <a:t>Tu rentres dans une librairie et tu salues le libraire. Tu lui dis que tu veux acheter ce livre. Tu lui demandes combien il coûte.</a:t>
            </a:r>
          </a:p>
          <a:p>
            <a:pPr>
              <a:tabLst>
                <a:tab pos="2066925" algn="l"/>
                <a:tab pos="3048000" algn="l"/>
                <a:tab pos="3409950" algn="l"/>
              </a:tabLst>
            </a:pPr>
            <a:r>
              <a:rPr lang="fr-FR" sz="1100" dirty="0">
                <a:latin typeface="Short Stack" panose="02010500040000000007" pitchFamily="2" charset="0"/>
              </a:rPr>
              <a:t>Il t’annonce une somme énorme ! Tu es étonné, tu lui dis que c’est trop cher ! Il t’explique que c’est livre spécial. Tu lui dis que tu n’es pas si riche et que tu n’as pas tout cet argent. Tu le salues et tu sors.</a:t>
            </a:r>
          </a:p>
        </p:txBody>
      </p:sp>
      <p:sp>
        <p:nvSpPr>
          <p:cNvPr id="43" name="ZoneTexte 42"/>
          <p:cNvSpPr txBox="1"/>
          <p:nvPr/>
        </p:nvSpPr>
        <p:spPr>
          <a:xfrm>
            <a:off x="2520553" y="7798841"/>
            <a:ext cx="4805594" cy="2462213"/>
          </a:xfrm>
          <a:prstGeom prst="rect">
            <a:avLst/>
          </a:prstGeom>
          <a:noFill/>
        </p:spPr>
        <p:txBody>
          <a:bodyPr wrap="square" rtlCol="0">
            <a:spAutoFit/>
          </a:bodyPr>
          <a:lstStyle/>
          <a:p>
            <a:pPr>
              <a:lnSpc>
                <a:spcPct val="200000"/>
              </a:lnSpc>
              <a:tabLst>
                <a:tab pos="2066925" algn="l"/>
                <a:tab pos="3048000" algn="l"/>
                <a:tab pos="3409950" algn="l"/>
              </a:tabLst>
            </a:pPr>
            <a:r>
              <a:rPr lang="fr-FR" sz="1100" dirty="0">
                <a:latin typeface="Short Stack" panose="02010500040000000007" pitchFamily="2" charset="0"/>
              </a:rPr>
              <a:t>___________________________________________________</a:t>
            </a:r>
          </a:p>
          <a:p>
            <a:pPr>
              <a:lnSpc>
                <a:spcPct val="200000"/>
              </a:lnSpc>
              <a:tabLst>
                <a:tab pos="2066925" algn="l"/>
                <a:tab pos="3048000" algn="l"/>
                <a:tab pos="3409950" algn="l"/>
              </a:tabLst>
            </a:pPr>
            <a:r>
              <a:rPr lang="fr-FR" sz="1100" dirty="0">
                <a:latin typeface="Short Stack" panose="02010500040000000007" pitchFamily="2" charset="0"/>
              </a:rPr>
              <a:t>___________________________________________________</a:t>
            </a:r>
          </a:p>
          <a:p>
            <a:pPr>
              <a:lnSpc>
                <a:spcPct val="200000"/>
              </a:lnSpc>
              <a:tabLst>
                <a:tab pos="2066925" algn="l"/>
                <a:tab pos="3048000" algn="l"/>
                <a:tab pos="3409950" algn="l"/>
              </a:tabLst>
            </a:pPr>
            <a:r>
              <a:rPr lang="fr-FR" sz="1100" dirty="0">
                <a:latin typeface="Short Stack" panose="02010500040000000007" pitchFamily="2" charset="0"/>
              </a:rPr>
              <a:t>___________________________________________________</a:t>
            </a:r>
          </a:p>
          <a:p>
            <a:pPr>
              <a:lnSpc>
                <a:spcPct val="200000"/>
              </a:lnSpc>
              <a:tabLst>
                <a:tab pos="2066925" algn="l"/>
                <a:tab pos="3048000" algn="l"/>
                <a:tab pos="3409950" algn="l"/>
              </a:tabLst>
            </a:pPr>
            <a:r>
              <a:rPr lang="fr-FR" sz="1100" dirty="0">
                <a:latin typeface="Short Stack" panose="02010500040000000007" pitchFamily="2" charset="0"/>
              </a:rPr>
              <a:t>__________________________________________________</a:t>
            </a:r>
          </a:p>
          <a:p>
            <a:pPr>
              <a:lnSpc>
                <a:spcPct val="200000"/>
              </a:lnSpc>
              <a:tabLst>
                <a:tab pos="2066925" algn="l"/>
                <a:tab pos="3048000" algn="l"/>
                <a:tab pos="3409950" algn="l"/>
              </a:tabLst>
            </a:pPr>
            <a:r>
              <a:rPr lang="fr-FR" sz="1100" dirty="0">
                <a:latin typeface="Short Stack" panose="02010500040000000007" pitchFamily="2" charset="0"/>
              </a:rPr>
              <a:t>__________________________________________________</a:t>
            </a:r>
          </a:p>
          <a:p>
            <a:pPr>
              <a:lnSpc>
                <a:spcPct val="200000"/>
              </a:lnSpc>
              <a:tabLst>
                <a:tab pos="2066925" algn="l"/>
                <a:tab pos="3048000" algn="l"/>
                <a:tab pos="3409950" algn="l"/>
              </a:tabLst>
            </a:pPr>
            <a:r>
              <a:rPr lang="fr-FR" sz="1100" dirty="0">
                <a:latin typeface="Short Stack" panose="02010500040000000007" pitchFamily="2" charset="0"/>
              </a:rPr>
              <a:t>__________________________________________________</a:t>
            </a:r>
          </a:p>
          <a:p>
            <a:pPr>
              <a:lnSpc>
                <a:spcPct val="200000"/>
              </a:lnSpc>
              <a:tabLst>
                <a:tab pos="2066925" algn="l"/>
                <a:tab pos="3048000" algn="l"/>
                <a:tab pos="3409950" algn="l"/>
              </a:tabLst>
            </a:pPr>
            <a:r>
              <a:rPr lang="fr-FR" sz="1100" dirty="0">
                <a:latin typeface="Short Stack" panose="02010500040000000007" pitchFamily="2" charset="0"/>
              </a:rPr>
              <a:t>__________________________________________________</a:t>
            </a:r>
          </a:p>
        </p:txBody>
      </p:sp>
      <p:pic>
        <p:nvPicPr>
          <p:cNvPr id="16" name="Image 15"/>
          <p:cNvPicPr>
            <a:picLocks noChangeAspect="1"/>
          </p:cNvPicPr>
          <p:nvPr/>
        </p:nvPicPr>
        <p:blipFill>
          <a:blip r:embed="rId11"/>
          <a:stretch>
            <a:fillRect/>
          </a:stretch>
        </p:blipFill>
        <p:spPr>
          <a:xfrm>
            <a:off x="2412643" y="800694"/>
            <a:ext cx="585942" cy="4798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8" name="Image 37">
            <a:extLst>
              <a:ext uri="{FF2B5EF4-FFF2-40B4-BE49-F238E27FC236}">
                <a16:creationId xmlns:a16="http://schemas.microsoft.com/office/drawing/2014/main" id="{9C6F2392-A991-4416-8944-940C720B6EE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88904" y="10147342"/>
            <a:ext cx="1457873" cy="299974"/>
          </a:xfrm>
          <a:prstGeom prst="rect">
            <a:avLst/>
          </a:prstGeom>
        </p:spPr>
      </p:pic>
    </p:spTree>
    <p:extLst>
      <p:ext uri="{BB962C8B-B14F-4D97-AF65-F5344CB8AC3E}">
        <p14:creationId xmlns:p14="http://schemas.microsoft.com/office/powerpoint/2010/main" val="806328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à coins arrondis 94"/>
          <p:cNvSpPr/>
          <p:nvPr/>
        </p:nvSpPr>
        <p:spPr>
          <a:xfrm>
            <a:off x="3674759" y="1275317"/>
            <a:ext cx="3490548" cy="8867174"/>
          </a:xfrm>
          <a:prstGeom prst="roundRect">
            <a:avLst>
              <a:gd name="adj" fmla="val 3416"/>
            </a:avLst>
          </a:prstGeom>
          <a:solidFill>
            <a:schemeClr val="bg1"/>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67" name="Organigramme : Document 66"/>
          <p:cNvSpPr/>
          <p:nvPr/>
        </p:nvSpPr>
        <p:spPr>
          <a:xfrm>
            <a:off x="0" y="0"/>
            <a:ext cx="7345363" cy="765082"/>
          </a:xfrm>
          <a:prstGeom prst="flowChartDocumen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endParaRPr>
          </a:p>
        </p:txBody>
      </p:sp>
      <p:sp>
        <p:nvSpPr>
          <p:cNvPr id="4" name="Rectangle 3"/>
          <p:cNvSpPr/>
          <p:nvPr/>
        </p:nvSpPr>
        <p:spPr>
          <a:xfrm>
            <a:off x="1777854" y="0"/>
            <a:ext cx="3776748" cy="718182"/>
          </a:xfrm>
          <a:prstGeom prst="rect">
            <a:avLst/>
          </a:prstGeom>
          <a:noFill/>
        </p:spPr>
        <p:txBody>
          <a:bodyPr wrap="none" lIns="101636" tIns="50818" rIns="101636" bIns="50818">
            <a:spAutoFit/>
          </a:bodyPr>
          <a:lstStyle/>
          <a:p>
            <a:pPr algn="ctr">
              <a:tabLst>
                <a:tab pos="3940175" algn="l"/>
              </a:tabLst>
            </a:pPr>
            <a:r>
              <a:rPr lang="fr-FR" sz="4000" b="1" dirty="0" err="1">
                <a:ln w="6350" cmpd="sng">
                  <a:solidFill>
                    <a:schemeClr val="accent4"/>
                  </a:solidFill>
                  <a:prstDash val="solid"/>
                </a:ln>
                <a:solidFill>
                  <a:srgbClr val="FFFFFF"/>
                </a:solidFill>
                <a:effectLst>
                  <a:outerShdw blurRad="63500" dir="3600000" algn="tl" rotWithShape="0">
                    <a:srgbClr val="000000">
                      <a:alpha val="70000"/>
                    </a:srgbClr>
                  </a:outerShdw>
                </a:effectLst>
                <a:latin typeface="Chewy" panose="02000000000000000000" pitchFamily="2" charset="0"/>
                <a:ea typeface="Chewy" panose="02000000000000000000" pitchFamily="2" charset="0"/>
                <a:cs typeface="Dekko" panose="00000500000000000000" pitchFamily="2" charset="0"/>
              </a:rPr>
              <a:t>Let’s</a:t>
            </a:r>
            <a:r>
              <a:rPr lang="fr-FR" sz="4000" b="1" dirty="0">
                <a:ln w="6350" cmpd="sng">
                  <a:solidFill>
                    <a:schemeClr val="accent4"/>
                  </a:solidFill>
                  <a:prstDash val="solid"/>
                </a:ln>
                <a:solidFill>
                  <a:srgbClr val="FFFFFF"/>
                </a:solidFill>
                <a:effectLst>
                  <a:outerShdw blurRad="63500" dir="3600000" algn="tl" rotWithShape="0">
                    <a:srgbClr val="000000">
                      <a:alpha val="70000"/>
                    </a:srgbClr>
                  </a:outerShdw>
                </a:effectLst>
                <a:latin typeface="Chewy" panose="02000000000000000000" pitchFamily="2" charset="0"/>
                <a:ea typeface="Chewy" panose="02000000000000000000" pitchFamily="2" charset="0"/>
                <a:cs typeface="Dekko" panose="00000500000000000000" pitchFamily="2" charset="0"/>
              </a:rPr>
              <a:t> go shopping</a:t>
            </a:r>
            <a:endParaRPr lang="fr-FR" sz="2800" b="1" dirty="0">
              <a:ln w="6350" cmpd="sng">
                <a:solidFill>
                  <a:schemeClr val="accent4"/>
                </a:solidFill>
                <a:prstDash val="solid"/>
              </a:ln>
              <a:solidFill>
                <a:srgbClr val="FFFFFF"/>
              </a:solidFill>
              <a:effectLst>
                <a:outerShdw blurRad="63500" dir="3600000" algn="tl" rotWithShape="0">
                  <a:srgbClr val="000000">
                    <a:alpha val="70000"/>
                  </a:srgbClr>
                </a:outerShdw>
              </a:effectLst>
              <a:latin typeface="Chewy" panose="02000000000000000000" pitchFamily="2" charset="0"/>
              <a:ea typeface="Chewy" panose="02000000000000000000" pitchFamily="2" charset="0"/>
              <a:cs typeface="Dekko" panose="00000500000000000000" pitchFamily="2" charset="0"/>
            </a:endParaRPr>
          </a:p>
        </p:txBody>
      </p:sp>
      <p:sp>
        <p:nvSpPr>
          <p:cNvPr id="6" name="Ellipse 5"/>
          <p:cNvSpPr/>
          <p:nvPr/>
        </p:nvSpPr>
        <p:spPr>
          <a:xfrm>
            <a:off x="144289" y="244665"/>
            <a:ext cx="1388151" cy="580648"/>
          </a:xfrm>
          <a:prstGeom prst="ellipse">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2" name="Rectangle 1"/>
          <p:cNvSpPr/>
          <p:nvPr/>
        </p:nvSpPr>
        <p:spPr>
          <a:xfrm>
            <a:off x="161110" y="268231"/>
            <a:ext cx="1320258" cy="533516"/>
          </a:xfrm>
          <a:prstGeom prst="rect">
            <a:avLst/>
          </a:prstGeom>
        </p:spPr>
        <p:txBody>
          <a:bodyPr wrap="square" lIns="101636" tIns="50818" rIns="101636" bIns="50818">
            <a:spAutoFit/>
          </a:bodyPr>
          <a:lstStyle/>
          <a:p>
            <a:pPr lvl="0" algn="ctr"/>
            <a:r>
              <a:rPr lang="fr-FR" sz="2800" dirty="0">
                <a:solidFill>
                  <a:schemeClr val="accent4"/>
                </a:solidFill>
                <a:effectLst>
                  <a:outerShdw blurRad="38100" dist="38100" dir="2700000" algn="tl">
                    <a:srgbClr val="000000">
                      <a:alpha val="43137"/>
                    </a:srgbClr>
                  </a:outerShdw>
                </a:effectLst>
                <a:latin typeface="Fineliner Script" pitchFamily="50" charset="0"/>
                <a:ea typeface="Clensey" panose="02000603000000000000" pitchFamily="2" charset="0"/>
              </a:rPr>
              <a:t>Anglais 6</a:t>
            </a:r>
          </a:p>
        </p:txBody>
      </p:sp>
      <p:sp>
        <p:nvSpPr>
          <p:cNvPr id="18" name="Rectangle à coins arrondis 17"/>
          <p:cNvSpPr/>
          <p:nvPr/>
        </p:nvSpPr>
        <p:spPr>
          <a:xfrm>
            <a:off x="6267976" y="407148"/>
            <a:ext cx="658723" cy="348850"/>
          </a:xfrm>
          <a:prstGeom prst="roundRect">
            <a:avLst>
              <a:gd name="adj" fmla="val 33049"/>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30" name="ZoneTexte 29"/>
          <p:cNvSpPr txBox="1"/>
          <p:nvPr/>
        </p:nvSpPr>
        <p:spPr>
          <a:xfrm>
            <a:off x="6267976" y="407148"/>
            <a:ext cx="631409" cy="348850"/>
          </a:xfrm>
          <a:prstGeom prst="rect">
            <a:avLst/>
          </a:prstGeom>
          <a:noFill/>
        </p:spPr>
        <p:txBody>
          <a:bodyPr wrap="square" lIns="101636" tIns="50818" rIns="101636" bIns="50818" rtlCol="0">
            <a:spAutoFit/>
          </a:bodyPr>
          <a:lstStyle/>
          <a:p>
            <a:pPr algn="ctr"/>
            <a:r>
              <a:rPr lang="fr-FR" sz="1600" b="1" dirty="0">
                <a:latin typeface="Fineliner Script" pitchFamily="50" charset="0"/>
              </a:rPr>
              <a:t>CM2</a:t>
            </a:r>
            <a:endParaRPr lang="fr-FR" sz="1800" b="1" dirty="0">
              <a:latin typeface="Fineliner Script" pitchFamily="50" charset="0"/>
            </a:endParaRPr>
          </a:p>
        </p:txBody>
      </p:sp>
      <p:sp>
        <p:nvSpPr>
          <p:cNvPr id="41" name="Rectangle 40"/>
          <p:cNvSpPr/>
          <p:nvPr/>
        </p:nvSpPr>
        <p:spPr>
          <a:xfrm>
            <a:off x="121270" y="7468839"/>
            <a:ext cx="7044037" cy="461665"/>
          </a:xfrm>
          <a:prstGeom prst="rect">
            <a:avLst/>
          </a:prstGeom>
        </p:spPr>
        <p:txBody>
          <a:bodyPr wrap="square">
            <a:spAutoFit/>
          </a:bodyPr>
          <a:lstStyle/>
          <a:p>
            <a:pPr lvl="0">
              <a:spcAft>
                <a:spcPts val="600"/>
              </a:spcAft>
            </a:pPr>
            <a:r>
              <a:rPr lang="fr-FR" sz="2400" dirty="0">
                <a:solidFill>
                  <a:srgbClr val="000000"/>
                </a:solidFill>
                <a:latin typeface="Fineliner Script" pitchFamily="50" charset="0"/>
                <a:ea typeface="Verdana" panose="020B0604030504040204" pitchFamily="34" charset="0"/>
                <a:cs typeface="Verdana" panose="020B0604030504040204" pitchFamily="34" charset="0"/>
                <a:sym typeface="Wingdings" panose="05000000000000000000" pitchFamily="2" charset="2"/>
              </a:rPr>
              <a:t> </a:t>
            </a:r>
            <a:r>
              <a:rPr lang="fr-FR" sz="1800" b="1" dirty="0">
                <a:solidFill>
                  <a:srgbClr val="000000"/>
                </a:solidFill>
                <a:latin typeface="Fineliner Script" pitchFamily="50" charset="0"/>
                <a:ea typeface="Verdana" panose="020B0604030504040204" pitchFamily="34" charset="0"/>
                <a:cs typeface="Verdana" panose="020B0604030504040204" pitchFamily="34" charset="0"/>
              </a:rPr>
              <a:t>Ecris un dialogue : </a:t>
            </a:r>
            <a:endParaRPr lang="fr-FR" sz="2400" b="1" dirty="0">
              <a:solidFill>
                <a:srgbClr val="000000"/>
              </a:solidFill>
              <a:latin typeface="Fineliner Script" pitchFamily="50" charset="0"/>
              <a:ea typeface="Verdana" panose="020B0604030504040204" pitchFamily="34" charset="0"/>
              <a:cs typeface="Verdana" panose="020B0604030504040204" pitchFamily="34" charset="0"/>
            </a:endParaRPr>
          </a:p>
        </p:txBody>
      </p:sp>
      <p:sp>
        <p:nvSpPr>
          <p:cNvPr id="42" name="ZoneTexte 41"/>
          <p:cNvSpPr txBox="1"/>
          <p:nvPr/>
        </p:nvSpPr>
        <p:spPr>
          <a:xfrm>
            <a:off x="135088" y="7934475"/>
            <a:ext cx="2385465" cy="2292935"/>
          </a:xfrm>
          <a:prstGeom prst="rect">
            <a:avLst/>
          </a:prstGeom>
          <a:noFill/>
        </p:spPr>
        <p:txBody>
          <a:bodyPr wrap="square" rtlCol="0">
            <a:spAutoFit/>
          </a:bodyPr>
          <a:lstStyle/>
          <a:p>
            <a:pPr>
              <a:tabLst>
                <a:tab pos="2066925" algn="l"/>
                <a:tab pos="3048000" algn="l"/>
                <a:tab pos="3409950" algn="l"/>
              </a:tabLst>
            </a:pPr>
            <a:r>
              <a:rPr lang="fr-FR" sz="1100" dirty="0">
                <a:latin typeface="Short Stack" panose="02010500040000000007" pitchFamily="2" charset="0"/>
              </a:rPr>
              <a:t>Tu rentres dans une librairie et tu salues le libraire. Tu lui dis que tu veux acheter ce livre. Tu lui demandes combien il coûte.</a:t>
            </a:r>
          </a:p>
          <a:p>
            <a:pPr>
              <a:tabLst>
                <a:tab pos="2066925" algn="l"/>
                <a:tab pos="3048000" algn="l"/>
                <a:tab pos="3409950" algn="l"/>
              </a:tabLst>
            </a:pPr>
            <a:r>
              <a:rPr lang="fr-FR" sz="1100" dirty="0">
                <a:latin typeface="Short Stack" panose="02010500040000000007" pitchFamily="2" charset="0"/>
              </a:rPr>
              <a:t>Il t’annonce une somme énorme ! Tu es étonné, tu lui dis que c’est trop cher ! Il t’explique que c’est livre spécial. Tu lui dis que tu n’es pas si riche et que tu n’as pas tout cet argent. Tu le salues et tu sors.</a:t>
            </a:r>
          </a:p>
        </p:txBody>
      </p:sp>
      <p:sp>
        <p:nvSpPr>
          <p:cNvPr id="45" name="Rectangle à coins arrondis 44"/>
          <p:cNvSpPr/>
          <p:nvPr/>
        </p:nvSpPr>
        <p:spPr>
          <a:xfrm>
            <a:off x="113725" y="5532058"/>
            <a:ext cx="3413924" cy="4695352"/>
          </a:xfrm>
          <a:prstGeom prst="roundRect">
            <a:avLst>
              <a:gd name="adj" fmla="val 3416"/>
            </a:avLst>
          </a:prstGeom>
          <a:solidFill>
            <a:schemeClr val="bg1"/>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pic>
        <p:nvPicPr>
          <p:cNvPr id="24" name="Image 23"/>
          <p:cNvPicPr>
            <a:picLocks noChangeAspect="1"/>
          </p:cNvPicPr>
          <p:nvPr/>
        </p:nvPicPr>
        <p:blipFill>
          <a:blip r:embed="rId3"/>
          <a:stretch>
            <a:fillRect/>
          </a:stretch>
        </p:blipFill>
        <p:spPr>
          <a:xfrm>
            <a:off x="3899643" y="1726667"/>
            <a:ext cx="2999742" cy="1249133"/>
          </a:xfrm>
          <a:prstGeom prst="rect">
            <a:avLst/>
          </a:prstGeom>
        </p:spPr>
      </p:pic>
      <p:sp>
        <p:nvSpPr>
          <p:cNvPr id="46" name="Rectangle à coins arrondis 45"/>
          <p:cNvSpPr/>
          <p:nvPr/>
        </p:nvSpPr>
        <p:spPr>
          <a:xfrm>
            <a:off x="133350" y="1275317"/>
            <a:ext cx="3323307" cy="3941893"/>
          </a:xfrm>
          <a:prstGeom prst="roundRect">
            <a:avLst>
              <a:gd name="adj" fmla="val 3416"/>
            </a:avLst>
          </a:prstGeom>
          <a:solidFill>
            <a:schemeClr val="bg1"/>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47" name="Ellipse 46"/>
          <p:cNvSpPr/>
          <p:nvPr/>
        </p:nvSpPr>
        <p:spPr>
          <a:xfrm>
            <a:off x="2917030" y="687705"/>
            <a:ext cx="1409087" cy="397405"/>
          </a:xfrm>
          <a:prstGeom prst="ellipse">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8" name="Carré corné 47"/>
          <p:cNvSpPr/>
          <p:nvPr/>
        </p:nvSpPr>
        <p:spPr>
          <a:xfrm>
            <a:off x="5256858" y="955159"/>
            <a:ext cx="1584175" cy="379440"/>
          </a:xfrm>
          <a:prstGeom prst="foldedCorner">
            <a:avLst>
              <a:gd name="adj" fmla="val 50000"/>
            </a:avLst>
          </a:prstGeom>
          <a:solidFill>
            <a:schemeClr val="bg1"/>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49" name="Rectangle 48"/>
          <p:cNvSpPr/>
          <p:nvPr/>
        </p:nvSpPr>
        <p:spPr>
          <a:xfrm>
            <a:off x="5336819" y="900014"/>
            <a:ext cx="1424252" cy="461665"/>
          </a:xfrm>
          <a:prstGeom prst="rect">
            <a:avLst/>
          </a:prstGeom>
        </p:spPr>
        <p:txBody>
          <a:bodyPr wrap="square">
            <a:spAutoFit/>
          </a:bodyPr>
          <a:lstStyle/>
          <a:p>
            <a:pPr lvl="0" algn="ctr">
              <a:spcAft>
                <a:spcPts val="600"/>
              </a:spcAft>
            </a:pPr>
            <a:r>
              <a:rPr lang="fr-FR" sz="2400" dirty="0">
                <a:solidFill>
                  <a:srgbClr val="000000"/>
                </a:solidFill>
                <a:latin typeface="Fineliner Script" pitchFamily="50" charset="0"/>
                <a:ea typeface="Verdana" panose="020B0604030504040204" pitchFamily="34" charset="0"/>
                <a:cs typeface="Verdana" panose="020B0604030504040204" pitchFamily="34" charset="0"/>
              </a:rPr>
              <a:t>Vocabulaire</a:t>
            </a:r>
          </a:p>
        </p:txBody>
      </p:sp>
      <p:sp>
        <p:nvSpPr>
          <p:cNvPr id="51" name="Rectangle à coins arrondis 50"/>
          <p:cNvSpPr/>
          <p:nvPr/>
        </p:nvSpPr>
        <p:spPr>
          <a:xfrm>
            <a:off x="504328" y="1631580"/>
            <a:ext cx="691897" cy="35251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Carré corné 51"/>
          <p:cNvSpPr/>
          <p:nvPr/>
        </p:nvSpPr>
        <p:spPr>
          <a:xfrm>
            <a:off x="576337" y="1027167"/>
            <a:ext cx="1584175" cy="379440"/>
          </a:xfrm>
          <a:prstGeom prst="foldedCorner">
            <a:avLst>
              <a:gd name="adj" fmla="val 50000"/>
            </a:avLst>
          </a:prstGeom>
          <a:solidFill>
            <a:schemeClr val="bg1"/>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54" name="Rectangle 53"/>
          <p:cNvSpPr/>
          <p:nvPr/>
        </p:nvSpPr>
        <p:spPr>
          <a:xfrm>
            <a:off x="656298" y="972022"/>
            <a:ext cx="1424252" cy="461665"/>
          </a:xfrm>
          <a:prstGeom prst="rect">
            <a:avLst/>
          </a:prstGeom>
        </p:spPr>
        <p:txBody>
          <a:bodyPr wrap="square">
            <a:spAutoFit/>
          </a:bodyPr>
          <a:lstStyle/>
          <a:p>
            <a:pPr lvl="0" algn="ctr">
              <a:spcAft>
                <a:spcPts val="600"/>
              </a:spcAft>
            </a:pPr>
            <a:r>
              <a:rPr lang="fr-FR" sz="2400" dirty="0">
                <a:solidFill>
                  <a:srgbClr val="000000"/>
                </a:solidFill>
                <a:latin typeface="Fineliner Script" pitchFamily="50" charset="0"/>
                <a:ea typeface="Verdana" panose="020B0604030504040204" pitchFamily="34" charset="0"/>
                <a:cs typeface="Verdana" panose="020B0604030504040204" pitchFamily="34" charset="0"/>
              </a:rPr>
              <a:t>Civilisation</a:t>
            </a:r>
          </a:p>
        </p:txBody>
      </p:sp>
      <p:sp>
        <p:nvSpPr>
          <p:cNvPr id="55" name="ZoneTexte 54"/>
          <p:cNvSpPr txBox="1"/>
          <p:nvPr/>
        </p:nvSpPr>
        <p:spPr>
          <a:xfrm>
            <a:off x="127465" y="1476078"/>
            <a:ext cx="3401200" cy="3765170"/>
          </a:xfrm>
          <a:prstGeom prst="rect">
            <a:avLst/>
          </a:prstGeom>
          <a:noFill/>
        </p:spPr>
        <p:txBody>
          <a:bodyPr wrap="square" lIns="101636" tIns="50818" rIns="101636" bIns="50818" rtlCol="0">
            <a:spAutoFit/>
          </a:bodyPr>
          <a:lstStyle/>
          <a:p>
            <a:r>
              <a:rPr lang="fr-FR" sz="1400" dirty="0">
                <a:latin typeface="KG Primary Italics" panose="02000506000000020003" pitchFamily="2" charset="0"/>
              </a:rPr>
              <a:t>* </a:t>
            </a:r>
            <a:r>
              <a:rPr lang="fr-FR" sz="1400" u="sng" dirty="0">
                <a:latin typeface="KG Primary Italics" panose="02000506000000020003" pitchFamily="2" charset="0"/>
              </a:rPr>
              <a:t>Au Royaume-Uni</a:t>
            </a:r>
            <a:r>
              <a:rPr lang="fr-FR" sz="1400" dirty="0">
                <a:latin typeface="KG Primary Italics" panose="02000506000000020003" pitchFamily="2" charset="0"/>
              </a:rPr>
              <a:t>, on n’utilise pas l’Euro. Leur monnaie s’appelle la Livre Sterling. Son signe est £ pour pound et p pour penny (pence au pluriel). C’est la monnaie en circulation la plus ancienne.</a:t>
            </a:r>
          </a:p>
          <a:p>
            <a:r>
              <a:rPr lang="fr-FR" sz="1400" dirty="0">
                <a:latin typeface="KG Primary Italics" panose="02000506000000020003" pitchFamily="2" charset="0"/>
              </a:rPr>
              <a:t>On dit : </a:t>
            </a:r>
            <a:r>
              <a:rPr lang="fr-FR" sz="1400" dirty="0" err="1">
                <a:latin typeface="KG Primary Italics" panose="02000506000000020003" pitchFamily="2" charset="0"/>
              </a:rPr>
              <a:t>twenty</a:t>
            </a:r>
            <a:r>
              <a:rPr lang="fr-FR" sz="1400" dirty="0">
                <a:latin typeface="KG Primary Italics" panose="02000506000000020003" pitchFamily="2" charset="0"/>
              </a:rPr>
              <a:t> pounds and </a:t>
            </a:r>
            <a:r>
              <a:rPr lang="fr-FR" sz="1400" dirty="0" err="1">
                <a:latin typeface="KG Primary Italics" panose="02000506000000020003" pitchFamily="2" charset="0"/>
              </a:rPr>
              <a:t>ten</a:t>
            </a:r>
            <a:r>
              <a:rPr lang="fr-FR" sz="1400" dirty="0">
                <a:latin typeface="KG Primary Italics" panose="02000506000000020003" pitchFamily="2" charset="0"/>
              </a:rPr>
              <a:t> pence </a:t>
            </a:r>
          </a:p>
          <a:p>
            <a:r>
              <a:rPr lang="fr-FR" sz="1400" dirty="0">
                <a:latin typeface="KG Primary Italics" panose="02000506000000020003" pitchFamily="2" charset="0"/>
              </a:rPr>
              <a:t>et on écrit : £20.10 </a:t>
            </a:r>
          </a:p>
          <a:p>
            <a:r>
              <a:rPr lang="fr-FR" sz="1400" dirty="0">
                <a:latin typeface="KG Primary Italics" panose="02000506000000020003" pitchFamily="2" charset="0"/>
              </a:rPr>
              <a:t>Sur tous les billets anglais, on voit la Reine Elizabeth II.</a:t>
            </a:r>
          </a:p>
          <a:p>
            <a:r>
              <a:rPr lang="fr-FR" sz="1400" dirty="0">
                <a:latin typeface="KG Primary Italics" panose="02000506000000020003" pitchFamily="2" charset="0"/>
              </a:rPr>
              <a:t>  </a:t>
            </a:r>
          </a:p>
          <a:p>
            <a:r>
              <a:rPr lang="fr-FR" sz="1400" dirty="0">
                <a:latin typeface="KG Primary Italics" panose="02000506000000020003" pitchFamily="2" charset="0"/>
              </a:rPr>
              <a:t>* </a:t>
            </a:r>
            <a:r>
              <a:rPr lang="fr-FR" sz="1400" u="sng" dirty="0">
                <a:latin typeface="KG Primary Italics" panose="02000506000000020003" pitchFamily="2" charset="0"/>
              </a:rPr>
              <a:t>Aux Etats-Unis</a:t>
            </a:r>
            <a:r>
              <a:rPr lang="fr-FR" sz="1400" dirty="0">
                <a:latin typeface="KG Primary Italics" panose="02000506000000020003" pitchFamily="2" charset="0"/>
              </a:rPr>
              <a:t>, les américains utilisent le billet vert ou dollar. Mais il est également utilisé beaucoup d’autres pays. C’est la monnaie la plus utilisée pour les échanges économiques dans le monde et la 2</a:t>
            </a:r>
            <a:r>
              <a:rPr lang="fr-FR" sz="1400" baseline="30000" dirty="0">
                <a:latin typeface="KG Primary Italics" panose="02000506000000020003" pitchFamily="2" charset="0"/>
              </a:rPr>
              <a:t>ème</a:t>
            </a:r>
            <a:r>
              <a:rPr lang="fr-FR" sz="1400" dirty="0">
                <a:latin typeface="KG Primary Italics" panose="02000506000000020003" pitchFamily="2" charset="0"/>
              </a:rPr>
              <a:t> monnaie en circulation derrière l’Euro. Son signe est $. Sur chaque billet vert est représenté un personnage célèbre de l’histoire des Etats-Unis. </a:t>
            </a:r>
          </a:p>
        </p:txBody>
      </p:sp>
      <p:sp>
        <p:nvSpPr>
          <p:cNvPr id="60" name="Carré corné 59"/>
          <p:cNvSpPr/>
          <p:nvPr/>
        </p:nvSpPr>
        <p:spPr>
          <a:xfrm>
            <a:off x="360314" y="5380560"/>
            <a:ext cx="1584175" cy="379440"/>
          </a:xfrm>
          <a:prstGeom prst="foldedCorner">
            <a:avLst>
              <a:gd name="adj" fmla="val 50000"/>
            </a:avLst>
          </a:prstGeom>
          <a:solidFill>
            <a:schemeClr val="bg1"/>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61" name="Rectangle 60"/>
          <p:cNvSpPr/>
          <p:nvPr/>
        </p:nvSpPr>
        <p:spPr>
          <a:xfrm>
            <a:off x="440275" y="5325415"/>
            <a:ext cx="1424252" cy="461665"/>
          </a:xfrm>
          <a:prstGeom prst="rect">
            <a:avLst/>
          </a:prstGeom>
        </p:spPr>
        <p:txBody>
          <a:bodyPr wrap="square">
            <a:spAutoFit/>
          </a:bodyPr>
          <a:lstStyle/>
          <a:p>
            <a:pPr lvl="0" algn="ctr">
              <a:spcAft>
                <a:spcPts val="600"/>
              </a:spcAft>
            </a:pPr>
            <a:r>
              <a:rPr lang="fr-FR" sz="2400" dirty="0">
                <a:solidFill>
                  <a:srgbClr val="000000"/>
                </a:solidFill>
                <a:latin typeface="Fineliner Script" pitchFamily="50" charset="0"/>
                <a:ea typeface="Verdana" panose="020B0604030504040204" pitchFamily="34" charset="0"/>
                <a:cs typeface="Verdana" panose="020B0604030504040204" pitchFamily="34" charset="0"/>
              </a:rPr>
              <a:t>Grammaire</a:t>
            </a:r>
          </a:p>
        </p:txBody>
      </p:sp>
      <p:sp>
        <p:nvSpPr>
          <p:cNvPr id="64" name="Rectangle 63"/>
          <p:cNvSpPr/>
          <p:nvPr/>
        </p:nvSpPr>
        <p:spPr>
          <a:xfrm>
            <a:off x="4315834" y="5940574"/>
            <a:ext cx="2140767" cy="338554"/>
          </a:xfrm>
          <a:prstGeom prst="rect">
            <a:avLst/>
          </a:prstGeom>
        </p:spPr>
        <p:txBody>
          <a:bodyPr wrap="square">
            <a:spAutoFit/>
          </a:bodyPr>
          <a:lstStyle/>
          <a:p>
            <a:pPr algn="ctr"/>
            <a:r>
              <a:rPr lang="fr-FR" sz="1600" dirty="0">
                <a:solidFill>
                  <a:prstClr val="black"/>
                </a:solidFill>
                <a:latin typeface="KG Primary Italics" panose="02000506000000020003" pitchFamily="2" charset="0"/>
                <a:ea typeface="Clensey" panose="02000603000000000000" pitchFamily="2" charset="0"/>
              </a:rPr>
              <a:t>Les nombres jusqu’à 100</a:t>
            </a:r>
            <a:endParaRPr lang="fr-FR" dirty="0"/>
          </a:p>
        </p:txBody>
      </p:sp>
      <p:sp>
        <p:nvSpPr>
          <p:cNvPr id="88" name="Rectangle à coins arrondis 87"/>
          <p:cNvSpPr/>
          <p:nvPr/>
        </p:nvSpPr>
        <p:spPr>
          <a:xfrm>
            <a:off x="267236" y="5929667"/>
            <a:ext cx="3117413" cy="2459179"/>
          </a:xfrm>
          <a:prstGeom prst="roundRect">
            <a:avLst>
              <a:gd name="adj" fmla="val 5992"/>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Rectangle 93"/>
          <p:cNvSpPr/>
          <p:nvPr/>
        </p:nvSpPr>
        <p:spPr>
          <a:xfrm>
            <a:off x="2877701" y="651941"/>
            <a:ext cx="1424252" cy="461665"/>
          </a:xfrm>
          <a:prstGeom prst="rect">
            <a:avLst/>
          </a:prstGeom>
        </p:spPr>
        <p:txBody>
          <a:bodyPr wrap="square">
            <a:spAutoFit/>
          </a:bodyPr>
          <a:lstStyle/>
          <a:p>
            <a:pPr lvl="0" algn="ctr">
              <a:spcAft>
                <a:spcPts val="600"/>
              </a:spcAft>
            </a:pPr>
            <a:r>
              <a:rPr lang="fr-FR" sz="2400" dirty="0">
                <a:solidFill>
                  <a:srgbClr val="000000"/>
                </a:solidFill>
                <a:latin typeface="Fineliner Script" pitchFamily="50" charset="0"/>
                <a:ea typeface="Verdana" panose="020B0604030504040204" pitchFamily="34" charset="0"/>
                <a:cs typeface="Verdana" panose="020B0604030504040204" pitchFamily="34" charset="0"/>
              </a:rPr>
              <a:t>Je retiens</a:t>
            </a:r>
          </a:p>
        </p:txBody>
      </p:sp>
      <p:pic>
        <p:nvPicPr>
          <p:cNvPr id="26" name="Image 25"/>
          <p:cNvPicPr>
            <a:picLocks noChangeAspect="1"/>
          </p:cNvPicPr>
          <p:nvPr/>
        </p:nvPicPr>
        <p:blipFill>
          <a:blip r:embed="rId4"/>
          <a:stretch>
            <a:fillRect/>
          </a:stretch>
        </p:blipFill>
        <p:spPr>
          <a:xfrm>
            <a:off x="3902775" y="3096448"/>
            <a:ext cx="3081802" cy="1285604"/>
          </a:xfrm>
          <a:prstGeom prst="rect">
            <a:avLst/>
          </a:prstGeom>
        </p:spPr>
      </p:pic>
      <p:pic>
        <p:nvPicPr>
          <p:cNvPr id="44" name="Image 43"/>
          <p:cNvPicPr>
            <a:picLocks noChangeAspect="1"/>
          </p:cNvPicPr>
          <p:nvPr/>
        </p:nvPicPr>
        <p:blipFill>
          <a:blip r:embed="rId5"/>
          <a:stretch>
            <a:fillRect/>
          </a:stretch>
        </p:blipFill>
        <p:spPr>
          <a:xfrm>
            <a:off x="3894108" y="4391369"/>
            <a:ext cx="3081802" cy="1258251"/>
          </a:xfrm>
          <a:prstGeom prst="rect">
            <a:avLst/>
          </a:prstGeom>
        </p:spPr>
      </p:pic>
      <p:sp>
        <p:nvSpPr>
          <p:cNvPr id="96" name="ZoneTexte 95"/>
          <p:cNvSpPr txBox="1"/>
          <p:nvPr/>
        </p:nvSpPr>
        <p:spPr>
          <a:xfrm>
            <a:off x="3828835" y="6331814"/>
            <a:ext cx="3175775" cy="2277547"/>
          </a:xfrm>
          <a:prstGeom prst="rect">
            <a:avLst/>
          </a:prstGeom>
          <a:noFill/>
        </p:spPr>
        <p:txBody>
          <a:bodyPr wrap="square" rtlCol="0">
            <a:spAutoFit/>
          </a:bodyPr>
          <a:lstStyle/>
          <a:p>
            <a:pPr>
              <a:spcAft>
                <a:spcPts val="1200"/>
              </a:spcAft>
            </a:pPr>
            <a:r>
              <a:rPr lang="fr-FR" sz="1400" dirty="0">
                <a:latin typeface="KG Primary Italics" panose="02000506000000020003" pitchFamily="2" charset="0"/>
              </a:rPr>
              <a:t>* </a:t>
            </a:r>
            <a:r>
              <a:rPr lang="fr-FR" sz="1400" u="sng" dirty="0">
                <a:latin typeface="KG Primary Italics" panose="02000506000000020003" pitchFamily="2" charset="0"/>
              </a:rPr>
              <a:t>Les unités</a:t>
            </a:r>
            <a:r>
              <a:rPr lang="fr-FR" sz="1400" dirty="0">
                <a:latin typeface="KG Primary Italics" panose="02000506000000020003" pitchFamily="2" charset="0"/>
              </a:rPr>
              <a:t> : one, </a:t>
            </a:r>
            <a:r>
              <a:rPr lang="fr-FR" sz="1400" dirty="0" err="1">
                <a:latin typeface="KG Primary Italics" panose="02000506000000020003" pitchFamily="2" charset="0"/>
              </a:rPr>
              <a:t>two</a:t>
            </a:r>
            <a:r>
              <a:rPr lang="fr-FR" sz="1400" dirty="0">
                <a:latin typeface="KG Primary Italics" panose="02000506000000020003" pitchFamily="2" charset="0"/>
              </a:rPr>
              <a:t>, </a:t>
            </a:r>
            <a:r>
              <a:rPr lang="fr-FR" sz="1400" dirty="0" err="1">
                <a:latin typeface="KG Primary Italics" panose="02000506000000020003" pitchFamily="2" charset="0"/>
              </a:rPr>
              <a:t>three</a:t>
            </a:r>
            <a:r>
              <a:rPr lang="fr-FR" sz="1400" dirty="0">
                <a:latin typeface="KG Primary Italics" panose="02000506000000020003" pitchFamily="2" charset="0"/>
              </a:rPr>
              <a:t>, four, five, six, </a:t>
            </a:r>
            <a:r>
              <a:rPr lang="fr-FR" sz="1400" dirty="0" err="1">
                <a:latin typeface="KG Primary Italics" panose="02000506000000020003" pitchFamily="2" charset="0"/>
              </a:rPr>
              <a:t>seven</a:t>
            </a:r>
            <a:r>
              <a:rPr lang="fr-FR" sz="1400" dirty="0">
                <a:latin typeface="KG Primary Italics" panose="02000506000000020003" pitchFamily="2" charset="0"/>
              </a:rPr>
              <a:t>, </a:t>
            </a:r>
            <a:r>
              <a:rPr lang="fr-FR" sz="1400" dirty="0" err="1">
                <a:latin typeface="KG Primary Italics" panose="02000506000000020003" pitchFamily="2" charset="0"/>
              </a:rPr>
              <a:t>eight</a:t>
            </a:r>
            <a:r>
              <a:rPr lang="fr-FR" sz="1400" dirty="0">
                <a:latin typeface="KG Primary Italics" panose="02000506000000020003" pitchFamily="2" charset="0"/>
              </a:rPr>
              <a:t>, </a:t>
            </a:r>
            <a:r>
              <a:rPr lang="fr-FR" sz="1400" dirty="0" err="1">
                <a:latin typeface="KG Primary Italics" panose="02000506000000020003" pitchFamily="2" charset="0"/>
              </a:rPr>
              <a:t>nine</a:t>
            </a:r>
            <a:r>
              <a:rPr lang="fr-FR" sz="1400" dirty="0">
                <a:latin typeface="KG Primary Italics" panose="02000506000000020003" pitchFamily="2" charset="0"/>
              </a:rPr>
              <a:t>, </a:t>
            </a:r>
            <a:r>
              <a:rPr lang="fr-FR" sz="1400" dirty="0" err="1">
                <a:latin typeface="KG Primary Italics" panose="02000506000000020003" pitchFamily="2" charset="0"/>
              </a:rPr>
              <a:t>ten</a:t>
            </a:r>
            <a:endParaRPr lang="fr-FR" sz="1400" dirty="0">
              <a:latin typeface="KG Primary Italics" panose="02000506000000020003" pitchFamily="2" charset="0"/>
            </a:endParaRPr>
          </a:p>
          <a:p>
            <a:pPr>
              <a:spcAft>
                <a:spcPts val="1200"/>
              </a:spcAft>
            </a:pPr>
            <a:r>
              <a:rPr lang="fr-FR" sz="1400" dirty="0">
                <a:latin typeface="KG Primary Italics" panose="02000506000000020003" pitchFamily="2" charset="0"/>
              </a:rPr>
              <a:t>* </a:t>
            </a:r>
            <a:r>
              <a:rPr lang="fr-FR" sz="1400" u="sng" dirty="0">
                <a:latin typeface="KG Primary Italics" panose="02000506000000020003" pitchFamily="2" charset="0"/>
              </a:rPr>
              <a:t>De 11 à 19</a:t>
            </a:r>
            <a:r>
              <a:rPr lang="fr-FR" sz="1400" dirty="0">
                <a:latin typeface="KG Primary Italics" panose="02000506000000020003" pitchFamily="2" charset="0"/>
              </a:rPr>
              <a:t> : </a:t>
            </a:r>
            <a:r>
              <a:rPr lang="fr-FR" sz="1400" dirty="0" err="1">
                <a:latin typeface="KG Primary Italics" panose="02000506000000020003" pitchFamily="2" charset="0"/>
              </a:rPr>
              <a:t>eleven</a:t>
            </a:r>
            <a:r>
              <a:rPr lang="fr-FR" sz="1400" dirty="0">
                <a:latin typeface="KG Primary Italics" panose="02000506000000020003" pitchFamily="2" charset="0"/>
              </a:rPr>
              <a:t>, </a:t>
            </a:r>
            <a:r>
              <a:rPr lang="fr-FR" sz="1400" dirty="0" err="1">
                <a:latin typeface="KG Primary Italics" panose="02000506000000020003" pitchFamily="2" charset="0"/>
              </a:rPr>
              <a:t>twelve</a:t>
            </a:r>
            <a:r>
              <a:rPr lang="fr-FR" sz="1400" dirty="0">
                <a:latin typeface="KG Primary Italics" panose="02000506000000020003" pitchFamily="2" charset="0"/>
              </a:rPr>
              <a:t>, </a:t>
            </a:r>
            <a:r>
              <a:rPr lang="fr-FR" sz="1400" dirty="0" err="1">
                <a:latin typeface="KG Primary Italics" panose="02000506000000020003" pitchFamily="2" charset="0"/>
              </a:rPr>
              <a:t>thirteen</a:t>
            </a:r>
            <a:r>
              <a:rPr lang="fr-FR" sz="1400" dirty="0">
                <a:latin typeface="KG Primary Italics" panose="02000506000000020003" pitchFamily="2" charset="0"/>
              </a:rPr>
              <a:t>, </a:t>
            </a:r>
            <a:r>
              <a:rPr lang="fr-FR" sz="1400" dirty="0" err="1">
                <a:latin typeface="KG Primary Italics" panose="02000506000000020003" pitchFamily="2" charset="0"/>
              </a:rPr>
              <a:t>fourteen</a:t>
            </a:r>
            <a:r>
              <a:rPr lang="fr-FR" sz="1400" dirty="0">
                <a:latin typeface="KG Primary Italics" panose="02000506000000020003" pitchFamily="2" charset="0"/>
              </a:rPr>
              <a:t>, </a:t>
            </a:r>
            <a:r>
              <a:rPr lang="fr-FR" sz="1400" dirty="0" err="1">
                <a:latin typeface="KG Primary Italics" panose="02000506000000020003" pitchFamily="2" charset="0"/>
              </a:rPr>
              <a:t>fifteen</a:t>
            </a:r>
            <a:r>
              <a:rPr lang="fr-FR" sz="1400" dirty="0">
                <a:latin typeface="KG Primary Italics" panose="02000506000000020003" pitchFamily="2" charset="0"/>
              </a:rPr>
              <a:t>, </a:t>
            </a:r>
            <a:r>
              <a:rPr lang="fr-FR" sz="1400" dirty="0" err="1">
                <a:latin typeface="KG Primary Italics" panose="02000506000000020003" pitchFamily="2" charset="0"/>
              </a:rPr>
              <a:t>sixteen</a:t>
            </a:r>
            <a:r>
              <a:rPr lang="fr-FR" sz="1400" dirty="0">
                <a:latin typeface="KG Primary Italics" panose="02000506000000020003" pitchFamily="2" charset="0"/>
              </a:rPr>
              <a:t>, </a:t>
            </a:r>
            <a:r>
              <a:rPr lang="fr-FR" sz="1400" dirty="0" err="1">
                <a:latin typeface="KG Primary Italics" panose="02000506000000020003" pitchFamily="2" charset="0"/>
              </a:rPr>
              <a:t>seventeen</a:t>
            </a:r>
            <a:r>
              <a:rPr lang="fr-FR" sz="1400" dirty="0">
                <a:latin typeface="KG Primary Italics" panose="02000506000000020003" pitchFamily="2" charset="0"/>
              </a:rPr>
              <a:t>, </a:t>
            </a:r>
            <a:r>
              <a:rPr lang="fr-FR" sz="1400" dirty="0" err="1">
                <a:latin typeface="KG Primary Italics" panose="02000506000000020003" pitchFamily="2" charset="0"/>
              </a:rPr>
              <a:t>eigthteen</a:t>
            </a:r>
            <a:r>
              <a:rPr lang="fr-FR" sz="1400" dirty="0">
                <a:latin typeface="KG Primary Italics" panose="02000506000000020003" pitchFamily="2" charset="0"/>
              </a:rPr>
              <a:t>, </a:t>
            </a:r>
            <a:r>
              <a:rPr lang="fr-FR" sz="1400" dirty="0" err="1">
                <a:latin typeface="KG Primary Italics" panose="02000506000000020003" pitchFamily="2" charset="0"/>
              </a:rPr>
              <a:t>nineteen</a:t>
            </a:r>
            <a:endParaRPr lang="fr-FR" sz="1400" dirty="0">
              <a:latin typeface="KG Primary Italics" panose="02000506000000020003" pitchFamily="2" charset="0"/>
            </a:endParaRPr>
          </a:p>
          <a:p>
            <a:r>
              <a:rPr lang="fr-FR" sz="1400" dirty="0">
                <a:latin typeface="KG Primary Italics" panose="02000506000000020003" pitchFamily="2" charset="0"/>
              </a:rPr>
              <a:t>* </a:t>
            </a:r>
            <a:r>
              <a:rPr lang="fr-FR" sz="1400" u="sng" dirty="0">
                <a:latin typeface="KG Primary Italics" panose="02000506000000020003" pitchFamily="2" charset="0"/>
              </a:rPr>
              <a:t>Les dizaines</a:t>
            </a:r>
            <a:r>
              <a:rPr lang="fr-FR" sz="1400" dirty="0">
                <a:latin typeface="KG Primary Italics" panose="02000506000000020003" pitchFamily="2" charset="0"/>
              </a:rPr>
              <a:t> : </a:t>
            </a:r>
          </a:p>
          <a:p>
            <a:pPr>
              <a:spcAft>
                <a:spcPts val="1200"/>
              </a:spcAft>
            </a:pPr>
            <a:r>
              <a:rPr lang="fr-FR" sz="1400" dirty="0" err="1">
                <a:latin typeface="KG Primary Italics" panose="02000506000000020003" pitchFamily="2" charset="0"/>
              </a:rPr>
              <a:t>twenty</a:t>
            </a:r>
            <a:r>
              <a:rPr lang="fr-FR" sz="1400" dirty="0">
                <a:latin typeface="KG Primary Italics" panose="02000506000000020003" pitchFamily="2" charset="0"/>
              </a:rPr>
              <a:t>, </a:t>
            </a:r>
            <a:r>
              <a:rPr lang="fr-FR" sz="1400" dirty="0" err="1">
                <a:latin typeface="KG Primary Italics" panose="02000506000000020003" pitchFamily="2" charset="0"/>
              </a:rPr>
              <a:t>thirthy</a:t>
            </a:r>
            <a:r>
              <a:rPr lang="fr-FR" sz="1400" dirty="0">
                <a:latin typeface="KG Primary Italics" panose="02000506000000020003" pitchFamily="2" charset="0"/>
              </a:rPr>
              <a:t>, </a:t>
            </a:r>
            <a:r>
              <a:rPr lang="fr-FR" sz="1400" dirty="0" err="1">
                <a:latin typeface="KG Primary Italics" panose="02000506000000020003" pitchFamily="2" charset="0"/>
              </a:rPr>
              <a:t>forty</a:t>
            </a:r>
            <a:r>
              <a:rPr lang="fr-FR" sz="1400" dirty="0">
                <a:latin typeface="KG Primary Italics" panose="02000506000000020003" pitchFamily="2" charset="0"/>
              </a:rPr>
              <a:t>, </a:t>
            </a:r>
            <a:r>
              <a:rPr lang="fr-FR" sz="1400" dirty="0" err="1">
                <a:latin typeface="KG Primary Italics" panose="02000506000000020003" pitchFamily="2" charset="0"/>
              </a:rPr>
              <a:t>fifty</a:t>
            </a:r>
            <a:r>
              <a:rPr lang="fr-FR" sz="1400" dirty="0">
                <a:latin typeface="KG Primary Italics" panose="02000506000000020003" pitchFamily="2" charset="0"/>
              </a:rPr>
              <a:t>, </a:t>
            </a:r>
            <a:r>
              <a:rPr lang="fr-FR" sz="1400" dirty="0" err="1">
                <a:latin typeface="KG Primary Italics" panose="02000506000000020003" pitchFamily="2" charset="0"/>
              </a:rPr>
              <a:t>sixty</a:t>
            </a:r>
            <a:r>
              <a:rPr lang="fr-FR" sz="1400" dirty="0">
                <a:latin typeface="KG Primary Italics" panose="02000506000000020003" pitchFamily="2" charset="0"/>
              </a:rPr>
              <a:t>, </a:t>
            </a:r>
            <a:r>
              <a:rPr lang="fr-FR" sz="1400" dirty="0" err="1">
                <a:latin typeface="KG Primary Italics" panose="02000506000000020003" pitchFamily="2" charset="0"/>
              </a:rPr>
              <a:t>seventy</a:t>
            </a:r>
            <a:r>
              <a:rPr lang="fr-FR" sz="1400" dirty="0">
                <a:latin typeface="KG Primary Italics" panose="02000506000000020003" pitchFamily="2" charset="0"/>
              </a:rPr>
              <a:t>, </a:t>
            </a:r>
            <a:r>
              <a:rPr lang="fr-FR" sz="1400" dirty="0" err="1">
                <a:latin typeface="KG Primary Italics" panose="02000506000000020003" pitchFamily="2" charset="0"/>
              </a:rPr>
              <a:t>eighty</a:t>
            </a:r>
            <a:r>
              <a:rPr lang="fr-FR" sz="1400" dirty="0">
                <a:latin typeface="KG Primary Italics" panose="02000506000000020003" pitchFamily="2" charset="0"/>
              </a:rPr>
              <a:t>, </a:t>
            </a:r>
            <a:r>
              <a:rPr lang="fr-FR" sz="1400" dirty="0" err="1">
                <a:latin typeface="KG Primary Italics" panose="02000506000000020003" pitchFamily="2" charset="0"/>
              </a:rPr>
              <a:t>ninety</a:t>
            </a:r>
            <a:endParaRPr lang="fr-FR" sz="1400" dirty="0">
              <a:latin typeface="KG Primary Italics" panose="02000506000000020003" pitchFamily="2" charset="0"/>
            </a:endParaRPr>
          </a:p>
          <a:p>
            <a:pPr>
              <a:spcAft>
                <a:spcPts val="1200"/>
              </a:spcAft>
            </a:pPr>
            <a:r>
              <a:rPr lang="fr-FR" sz="1400" dirty="0">
                <a:latin typeface="KG Primary Italics" panose="02000506000000020003" pitchFamily="2" charset="0"/>
              </a:rPr>
              <a:t>* </a:t>
            </a:r>
            <a:r>
              <a:rPr lang="fr-FR" sz="1400" u="sng" dirty="0">
                <a:latin typeface="KG Primary Italics" panose="02000506000000020003" pitchFamily="2" charset="0"/>
              </a:rPr>
              <a:t>Cent</a:t>
            </a:r>
            <a:r>
              <a:rPr lang="fr-FR" sz="1400" dirty="0">
                <a:latin typeface="KG Primary Italics" panose="02000506000000020003" pitchFamily="2" charset="0"/>
              </a:rPr>
              <a:t> : one </a:t>
            </a:r>
            <a:r>
              <a:rPr lang="fr-FR" sz="1400" dirty="0" err="1">
                <a:latin typeface="KG Primary Italics" panose="02000506000000020003" pitchFamily="2" charset="0"/>
              </a:rPr>
              <a:t>hundred</a:t>
            </a:r>
            <a:endParaRPr lang="fr-FR" sz="1400" dirty="0">
              <a:latin typeface="KG Primary Italics" panose="02000506000000020003" pitchFamily="2" charset="0"/>
            </a:endParaRPr>
          </a:p>
        </p:txBody>
      </p:sp>
      <p:sp>
        <p:nvSpPr>
          <p:cNvPr id="99" name="Rectangle 98"/>
          <p:cNvSpPr/>
          <p:nvPr/>
        </p:nvSpPr>
        <p:spPr>
          <a:xfrm>
            <a:off x="267236" y="5969722"/>
            <a:ext cx="3117413" cy="2419124"/>
          </a:xfrm>
          <a:prstGeom prst="rect">
            <a:avLst/>
          </a:prstGeom>
        </p:spPr>
        <p:txBody>
          <a:bodyPr wrap="square">
            <a:spAutoFit/>
          </a:bodyPr>
          <a:lstStyle/>
          <a:p>
            <a:pPr>
              <a:lnSpc>
                <a:spcPct val="90000"/>
              </a:lnSpc>
            </a:pPr>
            <a:r>
              <a:rPr lang="fr-FR" sz="1400" dirty="0">
                <a:latin typeface="KG Primary Italics" panose="02000506000000020003" pitchFamily="2" charset="0"/>
              </a:rPr>
              <a:t>Pour demander un prix on dit :</a:t>
            </a:r>
          </a:p>
          <a:p>
            <a:pPr marL="285750" indent="-285750">
              <a:lnSpc>
                <a:spcPct val="90000"/>
              </a:lnSpc>
              <a:buFontTx/>
              <a:buChar char="-"/>
            </a:pPr>
            <a:r>
              <a:rPr lang="fr-FR" sz="1400" dirty="0">
                <a:latin typeface="KG Primary Italics" panose="02000506000000020003" pitchFamily="2" charset="0"/>
              </a:rPr>
              <a:t>How </a:t>
            </a:r>
            <a:r>
              <a:rPr lang="fr-FR" sz="1400" dirty="0" err="1">
                <a:latin typeface="KG Primary Italics" panose="02000506000000020003" pitchFamily="2" charset="0"/>
              </a:rPr>
              <a:t>much</a:t>
            </a:r>
            <a:r>
              <a:rPr lang="fr-FR" sz="1400" dirty="0">
                <a:latin typeface="KG Primary Italics" panose="02000506000000020003" pitchFamily="2" charset="0"/>
              </a:rPr>
              <a:t> </a:t>
            </a:r>
            <a:r>
              <a:rPr lang="fr-FR" sz="1400" dirty="0" err="1">
                <a:latin typeface="KG Primary Italics" panose="02000506000000020003" pitchFamily="2" charset="0"/>
              </a:rPr>
              <a:t>is</a:t>
            </a:r>
            <a:r>
              <a:rPr lang="fr-FR" sz="1400" dirty="0">
                <a:latin typeface="KG Primary Italics" panose="02000506000000020003" pitchFamily="2" charset="0"/>
              </a:rPr>
              <a:t> </a:t>
            </a:r>
            <a:r>
              <a:rPr lang="fr-FR" sz="1400" dirty="0" err="1">
                <a:latin typeface="KG Primary Italics" panose="02000506000000020003" pitchFamily="2" charset="0"/>
              </a:rPr>
              <a:t>it</a:t>
            </a:r>
            <a:r>
              <a:rPr lang="fr-FR" sz="1400" dirty="0">
                <a:latin typeface="KG Primary Italics" panose="02000506000000020003" pitchFamily="2" charset="0"/>
              </a:rPr>
              <a:t> ? (singulier) / How </a:t>
            </a:r>
            <a:r>
              <a:rPr lang="fr-FR" sz="1400" dirty="0" err="1">
                <a:latin typeface="KG Primary Italics" panose="02000506000000020003" pitchFamily="2" charset="0"/>
              </a:rPr>
              <a:t>much</a:t>
            </a:r>
            <a:r>
              <a:rPr lang="fr-FR" sz="1400" dirty="0">
                <a:latin typeface="KG Primary Italics" panose="02000506000000020003" pitchFamily="2" charset="0"/>
              </a:rPr>
              <a:t> are </a:t>
            </a:r>
            <a:r>
              <a:rPr lang="fr-FR" sz="1400" dirty="0" err="1">
                <a:latin typeface="KG Primary Italics" panose="02000506000000020003" pitchFamily="2" charset="0"/>
              </a:rPr>
              <a:t>they</a:t>
            </a:r>
            <a:r>
              <a:rPr lang="fr-FR" sz="1400" dirty="0">
                <a:latin typeface="KG Primary Italics" panose="02000506000000020003" pitchFamily="2" charset="0"/>
              </a:rPr>
              <a:t> (pluriel)</a:t>
            </a:r>
          </a:p>
          <a:p>
            <a:pPr marL="285750" indent="-285750">
              <a:lnSpc>
                <a:spcPct val="90000"/>
              </a:lnSpc>
              <a:buFontTx/>
              <a:buChar char="-"/>
            </a:pPr>
            <a:r>
              <a:rPr lang="fr-FR" sz="1400" dirty="0">
                <a:latin typeface="KG Primary Italics" panose="02000506000000020003" pitchFamily="2" charset="0"/>
              </a:rPr>
              <a:t>How </a:t>
            </a:r>
            <a:r>
              <a:rPr lang="fr-FR" sz="1400" dirty="0" err="1">
                <a:latin typeface="KG Primary Italics" panose="02000506000000020003" pitchFamily="2" charset="0"/>
              </a:rPr>
              <a:t>much</a:t>
            </a:r>
            <a:r>
              <a:rPr lang="fr-FR" sz="1400" dirty="0">
                <a:latin typeface="KG Primary Italics" panose="02000506000000020003" pitchFamily="2" charset="0"/>
              </a:rPr>
              <a:t> </a:t>
            </a:r>
            <a:r>
              <a:rPr lang="fr-FR" sz="1400" dirty="0" err="1">
                <a:latin typeface="KG Primary Italics" panose="02000506000000020003" pitchFamily="2" charset="0"/>
              </a:rPr>
              <a:t>does</a:t>
            </a:r>
            <a:r>
              <a:rPr lang="fr-FR" sz="1400" dirty="0">
                <a:latin typeface="KG Primary Italics" panose="02000506000000020003" pitchFamily="2" charset="0"/>
              </a:rPr>
              <a:t> </a:t>
            </a:r>
            <a:r>
              <a:rPr lang="fr-FR" sz="1400" dirty="0" err="1">
                <a:latin typeface="KG Primary Italics" panose="02000506000000020003" pitchFamily="2" charset="0"/>
              </a:rPr>
              <a:t>it</a:t>
            </a:r>
            <a:r>
              <a:rPr lang="fr-FR" sz="1400" dirty="0">
                <a:latin typeface="KG Primary Italics" panose="02000506000000020003" pitchFamily="2" charset="0"/>
              </a:rPr>
              <a:t> </a:t>
            </a:r>
            <a:r>
              <a:rPr lang="fr-FR" sz="1400" dirty="0" err="1">
                <a:latin typeface="KG Primary Italics" panose="02000506000000020003" pitchFamily="2" charset="0"/>
              </a:rPr>
              <a:t>cost</a:t>
            </a:r>
            <a:r>
              <a:rPr lang="fr-FR" sz="1400" dirty="0">
                <a:latin typeface="KG Primary Italics" panose="02000506000000020003" pitchFamily="2" charset="0"/>
              </a:rPr>
              <a:t> ? </a:t>
            </a:r>
          </a:p>
          <a:p>
            <a:pPr>
              <a:lnSpc>
                <a:spcPct val="150000"/>
              </a:lnSpc>
            </a:pPr>
            <a:r>
              <a:rPr lang="fr-FR" sz="1400" dirty="0">
                <a:latin typeface="KG Primary Italics" panose="02000506000000020003" pitchFamily="2" charset="0"/>
              </a:rPr>
              <a:t>Pour répondre / pour donner un prix, on dit :  </a:t>
            </a:r>
            <a:r>
              <a:rPr lang="fr-FR" sz="1400" dirty="0" err="1">
                <a:latin typeface="KG Primary Italics" panose="02000506000000020003" pitchFamily="2" charset="0"/>
              </a:rPr>
              <a:t>It’s</a:t>
            </a:r>
            <a:r>
              <a:rPr lang="fr-FR" sz="1400" dirty="0">
                <a:latin typeface="KG Primary Italics" panose="02000506000000020003" pitchFamily="2" charset="0"/>
              </a:rPr>
              <a:t> (</a:t>
            </a:r>
            <a:r>
              <a:rPr lang="fr-FR" sz="1400" dirty="0" err="1">
                <a:latin typeface="KG Primary Italics" panose="02000506000000020003" pitchFamily="2" charset="0"/>
              </a:rPr>
              <a:t>they’re</a:t>
            </a:r>
            <a:r>
              <a:rPr lang="fr-FR" sz="1400" dirty="0">
                <a:latin typeface="KG Primary Italics" panose="02000506000000020003" pitchFamily="2" charset="0"/>
              </a:rPr>
              <a:t>) 5 pounds and 10 p.</a:t>
            </a:r>
          </a:p>
          <a:p>
            <a:pPr>
              <a:lnSpc>
                <a:spcPct val="150000"/>
              </a:lnSpc>
            </a:pPr>
            <a:r>
              <a:rPr lang="fr-FR" sz="1400" dirty="0">
                <a:latin typeface="KG Primary Italics" panose="02000506000000020003" pitchFamily="2" charset="0"/>
              </a:rPr>
              <a:t>Pour dire que c’est :	</a:t>
            </a:r>
          </a:p>
          <a:p>
            <a:pPr>
              <a:lnSpc>
                <a:spcPct val="90000"/>
              </a:lnSpc>
            </a:pPr>
            <a:r>
              <a:rPr lang="fr-FR" sz="1400" dirty="0">
                <a:latin typeface="KG Primary Italics" panose="02000506000000020003" pitchFamily="2" charset="0"/>
              </a:rPr>
              <a:t>* (trop) cher : </a:t>
            </a:r>
            <a:r>
              <a:rPr lang="fr-FR" sz="1400" dirty="0" err="1">
                <a:latin typeface="KG Primary Italics" panose="02000506000000020003" pitchFamily="2" charset="0"/>
              </a:rPr>
              <a:t>It’s</a:t>
            </a:r>
            <a:r>
              <a:rPr lang="fr-FR" sz="1400" dirty="0">
                <a:latin typeface="KG Primary Italics" panose="02000506000000020003" pitchFamily="2" charset="0"/>
              </a:rPr>
              <a:t> (</a:t>
            </a:r>
            <a:r>
              <a:rPr lang="fr-FR" sz="1400" dirty="0" err="1">
                <a:latin typeface="KG Primary Italics" panose="02000506000000020003" pitchFamily="2" charset="0"/>
              </a:rPr>
              <a:t>too</a:t>
            </a:r>
            <a:r>
              <a:rPr lang="fr-FR" sz="1400" dirty="0">
                <a:latin typeface="KG Primary Italics" panose="02000506000000020003" pitchFamily="2" charset="0"/>
              </a:rPr>
              <a:t>) </a:t>
            </a:r>
            <a:r>
              <a:rPr lang="fr-FR" sz="1400" dirty="0" err="1">
                <a:latin typeface="KG Primary Italics" panose="02000506000000020003" pitchFamily="2" charset="0"/>
              </a:rPr>
              <a:t>expensive</a:t>
            </a:r>
            <a:endParaRPr lang="fr-FR" sz="1400" dirty="0">
              <a:latin typeface="KG Primary Italics" panose="02000506000000020003" pitchFamily="2" charset="0"/>
            </a:endParaRPr>
          </a:p>
          <a:p>
            <a:pPr>
              <a:lnSpc>
                <a:spcPct val="90000"/>
              </a:lnSpc>
            </a:pPr>
            <a:r>
              <a:rPr lang="fr-FR" sz="1400" dirty="0">
                <a:latin typeface="KG Primary Italics" panose="02000506000000020003" pitchFamily="2" charset="0"/>
              </a:rPr>
              <a:t>* pas cher : </a:t>
            </a:r>
            <a:r>
              <a:rPr lang="fr-FR" sz="1400" dirty="0" err="1">
                <a:latin typeface="KG Primary Italics" panose="02000506000000020003" pitchFamily="2" charset="0"/>
              </a:rPr>
              <a:t>It’s</a:t>
            </a:r>
            <a:r>
              <a:rPr lang="fr-FR" sz="1400" dirty="0">
                <a:latin typeface="KG Primary Italics" panose="02000506000000020003" pitchFamily="2" charset="0"/>
              </a:rPr>
              <a:t> cheap	</a:t>
            </a:r>
          </a:p>
          <a:p>
            <a:pPr>
              <a:lnSpc>
                <a:spcPct val="90000"/>
              </a:lnSpc>
            </a:pPr>
            <a:r>
              <a:rPr lang="fr-FR" sz="1400" dirty="0">
                <a:latin typeface="KG Primary Italics" panose="02000506000000020003" pitchFamily="2" charset="0"/>
              </a:rPr>
              <a:t>* gratuit : </a:t>
            </a:r>
            <a:r>
              <a:rPr lang="fr-FR" sz="1400" dirty="0" err="1">
                <a:latin typeface="KG Primary Italics" panose="02000506000000020003" pitchFamily="2" charset="0"/>
              </a:rPr>
              <a:t>It’s</a:t>
            </a:r>
            <a:r>
              <a:rPr lang="fr-FR" sz="1400" dirty="0">
                <a:latin typeface="KG Primary Italics" panose="02000506000000020003" pitchFamily="2" charset="0"/>
              </a:rPr>
              <a:t> free</a:t>
            </a:r>
          </a:p>
        </p:txBody>
      </p:sp>
      <p:sp>
        <p:nvSpPr>
          <p:cNvPr id="100" name="Rectangle à coins arrondis 99"/>
          <p:cNvSpPr/>
          <p:nvPr/>
        </p:nvSpPr>
        <p:spPr>
          <a:xfrm>
            <a:off x="3823108" y="6300614"/>
            <a:ext cx="3181502" cy="2308747"/>
          </a:xfrm>
          <a:prstGeom prst="roundRect">
            <a:avLst>
              <a:gd name="adj" fmla="val 5992"/>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Rectangle 100"/>
          <p:cNvSpPr/>
          <p:nvPr/>
        </p:nvSpPr>
        <p:spPr>
          <a:xfrm>
            <a:off x="3429351" y="1334236"/>
            <a:ext cx="2140767" cy="338554"/>
          </a:xfrm>
          <a:prstGeom prst="rect">
            <a:avLst/>
          </a:prstGeom>
        </p:spPr>
        <p:txBody>
          <a:bodyPr wrap="square">
            <a:spAutoFit/>
          </a:bodyPr>
          <a:lstStyle/>
          <a:p>
            <a:pPr algn="ctr"/>
            <a:r>
              <a:rPr lang="fr-FR" sz="1600" dirty="0">
                <a:solidFill>
                  <a:prstClr val="black"/>
                </a:solidFill>
                <a:latin typeface="KG Primary Italics" panose="02000506000000020003" pitchFamily="2" charset="0"/>
                <a:ea typeface="Clensey" panose="02000603000000000000" pitchFamily="2" charset="0"/>
              </a:rPr>
              <a:t>Les commerçants</a:t>
            </a:r>
            <a:endParaRPr lang="fr-FR" dirty="0"/>
          </a:p>
        </p:txBody>
      </p:sp>
      <p:sp>
        <p:nvSpPr>
          <p:cNvPr id="102" name="Rectangle à coins arrondis 101"/>
          <p:cNvSpPr/>
          <p:nvPr/>
        </p:nvSpPr>
        <p:spPr>
          <a:xfrm>
            <a:off x="3823108" y="1692102"/>
            <a:ext cx="3181502" cy="4120967"/>
          </a:xfrm>
          <a:prstGeom prst="roundRect">
            <a:avLst>
              <a:gd name="adj" fmla="val 5992"/>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ZoneTexte 103"/>
          <p:cNvSpPr txBox="1"/>
          <p:nvPr/>
        </p:nvSpPr>
        <p:spPr>
          <a:xfrm>
            <a:off x="336507" y="8696243"/>
            <a:ext cx="3042886" cy="1283428"/>
          </a:xfrm>
          <a:prstGeom prst="rect">
            <a:avLst/>
          </a:prstGeom>
          <a:noFill/>
        </p:spPr>
        <p:txBody>
          <a:bodyPr wrap="square" rtlCol="0">
            <a:spAutoFit/>
          </a:bodyPr>
          <a:lstStyle/>
          <a:p>
            <a:pPr algn="ctr">
              <a:lnSpc>
                <a:spcPct val="90000"/>
              </a:lnSpc>
            </a:pPr>
            <a:r>
              <a:rPr lang="fr-FR" sz="1600" dirty="0">
                <a:latin typeface="KG Primary Italics" panose="02000506000000020003" pitchFamily="2" charset="0"/>
              </a:rPr>
              <a:t>Les verbes :</a:t>
            </a:r>
          </a:p>
          <a:p>
            <a:pPr>
              <a:lnSpc>
                <a:spcPct val="90000"/>
              </a:lnSpc>
            </a:pPr>
            <a:r>
              <a:rPr lang="fr-FR" sz="1400" dirty="0">
                <a:latin typeface="KG Primary Italics" panose="02000506000000020003" pitchFamily="2" charset="0"/>
              </a:rPr>
              <a:t>* acheter : to </a:t>
            </a:r>
            <a:r>
              <a:rPr lang="fr-FR" sz="1400" dirty="0" err="1">
                <a:latin typeface="KG Primary Italics" panose="02000506000000020003" pitchFamily="2" charset="0"/>
              </a:rPr>
              <a:t>buy</a:t>
            </a:r>
            <a:r>
              <a:rPr lang="fr-FR" sz="1400" dirty="0">
                <a:latin typeface="KG Primary Italics" panose="02000506000000020003" pitchFamily="2" charset="0"/>
              </a:rPr>
              <a:t>	</a:t>
            </a:r>
          </a:p>
          <a:p>
            <a:pPr>
              <a:lnSpc>
                <a:spcPct val="90000"/>
              </a:lnSpc>
            </a:pPr>
            <a:r>
              <a:rPr lang="fr-FR" sz="1400" dirty="0">
                <a:latin typeface="KG Primary Italics" panose="02000506000000020003" pitchFamily="2" charset="0"/>
              </a:rPr>
              <a:t>* vendre : to </a:t>
            </a:r>
            <a:r>
              <a:rPr lang="fr-FR" sz="1400" dirty="0" err="1">
                <a:latin typeface="KG Primary Italics" panose="02000506000000020003" pitchFamily="2" charset="0"/>
              </a:rPr>
              <a:t>sell</a:t>
            </a:r>
            <a:endParaRPr lang="fr-FR" sz="1400" dirty="0">
              <a:latin typeface="KG Primary Italics" panose="02000506000000020003" pitchFamily="2" charset="0"/>
            </a:endParaRPr>
          </a:p>
          <a:p>
            <a:pPr>
              <a:lnSpc>
                <a:spcPct val="90000"/>
              </a:lnSpc>
            </a:pPr>
            <a:r>
              <a:rPr lang="fr-FR" sz="1400" dirty="0">
                <a:latin typeface="KG Primary Italics" panose="02000506000000020003" pitchFamily="2" charset="0"/>
              </a:rPr>
              <a:t>* avoir besoin : to </a:t>
            </a:r>
            <a:r>
              <a:rPr lang="fr-FR" sz="1400" dirty="0" err="1">
                <a:latin typeface="KG Primary Italics" panose="02000506000000020003" pitchFamily="2" charset="0"/>
              </a:rPr>
              <a:t>need</a:t>
            </a:r>
            <a:r>
              <a:rPr lang="fr-FR" sz="1400" dirty="0">
                <a:latin typeface="KG Primary Italics" panose="02000506000000020003" pitchFamily="2" charset="0"/>
              </a:rPr>
              <a:t>	</a:t>
            </a:r>
          </a:p>
          <a:p>
            <a:pPr>
              <a:lnSpc>
                <a:spcPct val="90000"/>
              </a:lnSpc>
            </a:pPr>
            <a:r>
              <a:rPr lang="fr-FR" sz="1400" dirty="0">
                <a:latin typeface="KG Primary Italics" panose="02000506000000020003" pitchFamily="2" charset="0"/>
              </a:rPr>
              <a:t>* posséder : to have </a:t>
            </a:r>
            <a:r>
              <a:rPr lang="fr-FR" sz="1400" dirty="0" err="1">
                <a:latin typeface="KG Primary Italics" panose="02000506000000020003" pitchFamily="2" charset="0"/>
              </a:rPr>
              <a:t>got</a:t>
            </a:r>
            <a:endParaRPr lang="fr-FR" sz="1400" dirty="0">
              <a:latin typeface="KG Primary Italics" panose="02000506000000020003" pitchFamily="2" charset="0"/>
            </a:endParaRPr>
          </a:p>
          <a:p>
            <a:pPr>
              <a:lnSpc>
                <a:spcPct val="90000"/>
              </a:lnSpc>
            </a:pPr>
            <a:r>
              <a:rPr lang="fr-FR" sz="1400" dirty="0">
                <a:latin typeface="KG Primary Italics" panose="02000506000000020003" pitchFamily="2" charset="0"/>
              </a:rPr>
              <a:t>* vouloir : to </a:t>
            </a:r>
            <a:r>
              <a:rPr lang="fr-FR" sz="1400" dirty="0" err="1">
                <a:latin typeface="KG Primary Italics" panose="02000506000000020003" pitchFamily="2" charset="0"/>
              </a:rPr>
              <a:t>want</a:t>
            </a:r>
            <a:endParaRPr lang="fr-FR" sz="1400" dirty="0">
              <a:latin typeface="KG Primary Italics" panose="02000506000000020003" pitchFamily="2" charset="0"/>
            </a:endParaRPr>
          </a:p>
        </p:txBody>
      </p:sp>
      <p:sp>
        <p:nvSpPr>
          <p:cNvPr id="105" name="Rectangle à coins arrondis 104"/>
          <p:cNvSpPr/>
          <p:nvPr/>
        </p:nvSpPr>
        <p:spPr>
          <a:xfrm>
            <a:off x="261980" y="8664253"/>
            <a:ext cx="3117413" cy="1395055"/>
          </a:xfrm>
          <a:prstGeom prst="roundRect">
            <a:avLst>
              <a:gd name="adj" fmla="val 5992"/>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Rectangle à coins arrondis 105"/>
          <p:cNvSpPr/>
          <p:nvPr/>
        </p:nvSpPr>
        <p:spPr>
          <a:xfrm>
            <a:off x="3823108" y="9036918"/>
            <a:ext cx="3076277" cy="962403"/>
          </a:xfrm>
          <a:prstGeom prst="roundRect">
            <a:avLst>
              <a:gd name="adj" fmla="val 5992"/>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 name="Rectangle 106"/>
          <p:cNvSpPr/>
          <p:nvPr/>
        </p:nvSpPr>
        <p:spPr>
          <a:xfrm>
            <a:off x="4301953" y="8676878"/>
            <a:ext cx="2140767" cy="338554"/>
          </a:xfrm>
          <a:prstGeom prst="rect">
            <a:avLst/>
          </a:prstGeom>
        </p:spPr>
        <p:txBody>
          <a:bodyPr wrap="square">
            <a:spAutoFit/>
          </a:bodyPr>
          <a:lstStyle/>
          <a:p>
            <a:pPr algn="ctr"/>
            <a:r>
              <a:rPr lang="fr-FR" sz="1600" dirty="0">
                <a:solidFill>
                  <a:prstClr val="black"/>
                </a:solidFill>
                <a:latin typeface="KG Primary Italics" panose="02000506000000020003" pitchFamily="2" charset="0"/>
                <a:ea typeface="Clensey" panose="02000603000000000000" pitchFamily="2" charset="0"/>
              </a:rPr>
              <a:t>Quelques expressions</a:t>
            </a:r>
            <a:endParaRPr lang="fr-FR" dirty="0"/>
          </a:p>
        </p:txBody>
      </p:sp>
      <p:sp>
        <p:nvSpPr>
          <p:cNvPr id="108" name="Rectangle 107"/>
          <p:cNvSpPr/>
          <p:nvPr/>
        </p:nvSpPr>
        <p:spPr>
          <a:xfrm>
            <a:off x="3821023" y="9152770"/>
            <a:ext cx="3183587" cy="738664"/>
          </a:xfrm>
          <a:prstGeom prst="rect">
            <a:avLst/>
          </a:prstGeom>
        </p:spPr>
        <p:txBody>
          <a:bodyPr wrap="square">
            <a:spAutoFit/>
          </a:bodyPr>
          <a:lstStyle/>
          <a:p>
            <a:pPr>
              <a:tabLst>
                <a:tab pos="2066925" algn="l"/>
                <a:tab pos="3048000" algn="l"/>
                <a:tab pos="3409950" algn="l"/>
              </a:tabLst>
            </a:pPr>
            <a:r>
              <a:rPr lang="fr-FR" sz="1400" dirty="0">
                <a:latin typeface="KG Primary Italics" panose="02000506000000020003" pitchFamily="2" charset="0"/>
              </a:rPr>
              <a:t>* </a:t>
            </a:r>
            <a:r>
              <a:rPr lang="fr-FR" sz="1400" dirty="0" err="1">
                <a:latin typeface="KG Primary Italics" panose="02000506000000020003" pitchFamily="2" charset="0"/>
              </a:rPr>
              <a:t>I’m</a:t>
            </a:r>
            <a:r>
              <a:rPr lang="fr-FR" sz="1400" dirty="0">
                <a:latin typeface="KG Primary Italics" panose="02000506000000020003" pitchFamily="2" charset="0"/>
              </a:rPr>
              <a:t> not </a:t>
            </a:r>
            <a:r>
              <a:rPr lang="fr-FR" sz="1400" dirty="0" err="1">
                <a:latin typeface="KG Primary Italics" panose="02000506000000020003" pitchFamily="2" charset="0"/>
              </a:rPr>
              <a:t>that</a:t>
            </a:r>
            <a:r>
              <a:rPr lang="fr-FR" sz="1400" dirty="0">
                <a:latin typeface="KG Primary Italics" panose="02000506000000020003" pitchFamily="2" charset="0"/>
              </a:rPr>
              <a:t> </a:t>
            </a:r>
            <a:r>
              <a:rPr lang="fr-FR" sz="1400" dirty="0" err="1">
                <a:latin typeface="KG Primary Italics" panose="02000506000000020003" pitchFamily="2" charset="0"/>
              </a:rPr>
              <a:t>rich</a:t>
            </a:r>
            <a:r>
              <a:rPr lang="fr-FR" sz="1400" dirty="0">
                <a:latin typeface="KG Primary Italics" panose="02000506000000020003" pitchFamily="2" charset="0"/>
              </a:rPr>
              <a:t> ! </a:t>
            </a:r>
          </a:p>
          <a:p>
            <a:pPr>
              <a:tabLst>
                <a:tab pos="2066925" algn="l"/>
                <a:tab pos="3048000" algn="l"/>
                <a:tab pos="3409950" algn="l"/>
              </a:tabLst>
            </a:pPr>
            <a:r>
              <a:rPr lang="fr-FR" sz="1400" dirty="0">
                <a:latin typeface="KG Primary Italics" panose="02000506000000020003" pitchFamily="2" charset="0"/>
              </a:rPr>
              <a:t>* Are </a:t>
            </a:r>
            <a:r>
              <a:rPr lang="fr-FR" sz="1400" dirty="0" err="1">
                <a:latin typeface="KG Primary Italics" panose="02000506000000020003" pitchFamily="2" charset="0"/>
              </a:rPr>
              <a:t>you</a:t>
            </a:r>
            <a:r>
              <a:rPr lang="fr-FR" sz="1400" dirty="0">
                <a:latin typeface="KG Primary Italics" panose="02000506000000020003" pitchFamily="2" charset="0"/>
              </a:rPr>
              <a:t> </a:t>
            </a:r>
            <a:r>
              <a:rPr lang="fr-FR" sz="1400" dirty="0" err="1">
                <a:latin typeface="KG Primary Italics" panose="02000506000000020003" pitchFamily="2" charset="0"/>
              </a:rPr>
              <a:t>crazy</a:t>
            </a:r>
            <a:r>
              <a:rPr lang="fr-FR" sz="1400" dirty="0">
                <a:latin typeface="KG Primary Italics" panose="02000506000000020003" pitchFamily="2" charset="0"/>
              </a:rPr>
              <a:t> ? </a:t>
            </a:r>
          </a:p>
          <a:p>
            <a:pPr>
              <a:tabLst>
                <a:tab pos="2066925" algn="l"/>
                <a:tab pos="3048000" algn="l"/>
                <a:tab pos="3409950" algn="l"/>
              </a:tabLst>
            </a:pPr>
            <a:r>
              <a:rPr lang="fr-FR" sz="1400" dirty="0">
                <a:latin typeface="KG Primary Italics" panose="02000506000000020003" pitchFamily="2" charset="0"/>
              </a:rPr>
              <a:t>* I </a:t>
            </a:r>
            <a:r>
              <a:rPr lang="fr-FR" sz="1400" dirty="0" err="1">
                <a:latin typeface="KG Primary Italics" panose="02000506000000020003" pitchFamily="2" charset="0"/>
              </a:rPr>
              <a:t>haven’t</a:t>
            </a:r>
            <a:r>
              <a:rPr lang="fr-FR" sz="1400" dirty="0">
                <a:latin typeface="KG Primary Italics" panose="02000506000000020003" pitchFamily="2" charset="0"/>
              </a:rPr>
              <a:t> </a:t>
            </a:r>
            <a:r>
              <a:rPr lang="fr-FR" sz="1400" dirty="0" err="1">
                <a:latin typeface="KG Primary Italics" panose="02000506000000020003" pitchFamily="2" charset="0"/>
              </a:rPr>
              <a:t>got</a:t>
            </a:r>
            <a:r>
              <a:rPr lang="fr-FR" sz="1400" dirty="0">
                <a:latin typeface="KG Primary Italics" panose="02000506000000020003" pitchFamily="2" charset="0"/>
              </a:rPr>
              <a:t> all </a:t>
            </a:r>
            <a:r>
              <a:rPr lang="fr-FR" sz="1400" dirty="0" err="1">
                <a:latin typeface="KG Primary Italics" panose="02000506000000020003" pitchFamily="2" charset="0"/>
              </a:rPr>
              <a:t>that</a:t>
            </a:r>
            <a:r>
              <a:rPr lang="fr-FR" sz="1400" dirty="0">
                <a:latin typeface="KG Primary Italics" panose="02000506000000020003" pitchFamily="2" charset="0"/>
              </a:rPr>
              <a:t> money !</a:t>
            </a:r>
          </a:p>
        </p:txBody>
      </p:sp>
      <p:pic>
        <p:nvPicPr>
          <p:cNvPr id="5" name="Image 4">
            <a:extLst>
              <a:ext uri="{FF2B5EF4-FFF2-40B4-BE49-F238E27FC236}">
                <a16:creationId xmlns:a16="http://schemas.microsoft.com/office/drawing/2014/main" id="{82BE4ECC-84B3-45F8-84AC-2EFEADFD68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8904" y="10147342"/>
            <a:ext cx="1457873" cy="299974"/>
          </a:xfrm>
          <a:prstGeom prst="rect">
            <a:avLst/>
          </a:prstGeom>
        </p:spPr>
      </p:pic>
    </p:spTree>
    <p:extLst>
      <p:ext uri="{BB962C8B-B14F-4D97-AF65-F5344CB8AC3E}">
        <p14:creationId xmlns:p14="http://schemas.microsoft.com/office/powerpoint/2010/main" val="257511938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lumMod val="50000"/>
              <a:lumOff val="50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7525</TotalTime>
  <Words>1263</Words>
  <Application>Microsoft Office PowerPoint</Application>
  <PresentationFormat>Personnalisé</PresentationFormat>
  <Paragraphs>213</Paragraphs>
  <Slides>7</Slides>
  <Notes>7</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7</vt:i4>
      </vt:variant>
    </vt:vector>
  </HeadingPairs>
  <TitlesOfParts>
    <vt:vector size="21" baseType="lpstr">
      <vt:lpstr>Arial</vt:lpstr>
      <vt:lpstr>Calibri</vt:lpstr>
      <vt:lpstr>Chewy</vt:lpstr>
      <vt:lpstr>Chinacat</vt:lpstr>
      <vt:lpstr>Clensey</vt:lpstr>
      <vt:lpstr>Dekko</vt:lpstr>
      <vt:lpstr>Fineliner Script</vt:lpstr>
      <vt:lpstr>KG Primary Italics</vt:lpstr>
      <vt:lpstr>Mrs Chocolat</vt:lpstr>
      <vt:lpstr>Short Stack</vt:lpstr>
      <vt:lpstr>SimpleRonde</vt:lpstr>
      <vt:lpstr>Verdana</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Ecole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Sandrine</dc:creator>
  <cp:lastModifiedBy>sandrine_brou@hotmail.fr</cp:lastModifiedBy>
  <cp:revision>310</cp:revision>
  <cp:lastPrinted>2013-09-26T11:43:32Z</cp:lastPrinted>
  <dcterms:created xsi:type="dcterms:W3CDTF">2013-09-22T07:50:11Z</dcterms:created>
  <dcterms:modified xsi:type="dcterms:W3CDTF">2018-03-09T12:59:02Z</dcterms:modified>
</cp:coreProperties>
</file>