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199313" cy="1033145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C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p:scale>
          <a:sx n="100" d="100"/>
          <a:sy n="100" d="100"/>
        </p:scale>
        <p:origin x="254" y="-648"/>
      </p:cViewPr>
      <p:guideLst/>
    </p:cSldViewPr>
  </p:slideViewPr>
  <p:notesTextViewPr>
    <p:cViewPr>
      <p:scale>
        <a:sx n="1" d="1"/>
        <a:sy n="1" d="1"/>
      </p:scale>
      <p:origin x="0" y="0"/>
    </p:cViewPr>
  </p:notesTextViewPr>
  <p:notesViewPr>
    <p:cSldViewPr snapToGrid="0">
      <p:cViewPr varScale="1">
        <p:scale>
          <a:sx n="38" d="100"/>
          <a:sy n="38" d="100"/>
        </p:scale>
        <p:origin x="2342" y="43"/>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21560-E8E1-4FE2-A2AE-2858FA32B41F}" type="datetimeFigureOut">
              <a:rPr lang="fr-FR" smtClean="0"/>
              <a:t>26/08/2018</a:t>
            </a:fld>
            <a:endParaRPr lang="fr-FR"/>
          </a:p>
        </p:txBody>
      </p:sp>
      <p:sp>
        <p:nvSpPr>
          <p:cNvPr id="4" name="Espace réservé de l'image des diapositives 3"/>
          <p:cNvSpPr>
            <a:spLocks noGrp="1" noRot="1" noChangeAspect="1"/>
          </p:cNvSpPr>
          <p:nvPr>
            <p:ph type="sldImg" idx="2"/>
          </p:nvPr>
        </p:nvSpPr>
        <p:spPr>
          <a:xfrm>
            <a:off x="2354263" y="1143000"/>
            <a:ext cx="21494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6AF53-DC83-45FA-9036-5ADBFFC268C5}" type="slidenum">
              <a:rPr lang="fr-FR" smtClean="0"/>
              <a:t>‹N°›</a:t>
            </a:fld>
            <a:endParaRPr lang="fr-FR"/>
          </a:p>
        </p:txBody>
      </p:sp>
    </p:spTree>
    <p:extLst>
      <p:ext uri="{BB962C8B-B14F-4D97-AF65-F5344CB8AC3E}">
        <p14:creationId xmlns:p14="http://schemas.microsoft.com/office/powerpoint/2010/main" val="2717403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690819"/>
            <a:ext cx="6119416" cy="3596875"/>
          </a:xfrm>
        </p:spPr>
        <p:txBody>
          <a:bodyPr anchor="b"/>
          <a:lstStyle>
            <a:lvl1pPr algn="ctr">
              <a:defRPr sz="4724"/>
            </a:lvl1pPr>
          </a:lstStyle>
          <a:p>
            <a:r>
              <a:rPr lang="fr-FR"/>
              <a:t>Modifiez le style du titre</a:t>
            </a:r>
            <a:endParaRPr lang="en-US" dirty="0"/>
          </a:p>
        </p:txBody>
      </p:sp>
      <p:sp>
        <p:nvSpPr>
          <p:cNvPr id="3" name="Subtitle 2"/>
          <p:cNvSpPr>
            <a:spLocks noGrp="1"/>
          </p:cNvSpPr>
          <p:nvPr>
            <p:ph type="subTitle" idx="1"/>
          </p:nvPr>
        </p:nvSpPr>
        <p:spPr>
          <a:xfrm>
            <a:off x="899914" y="5426403"/>
            <a:ext cx="5399485" cy="2494375"/>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26/08/2018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03539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26/08/2018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19370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0054"/>
            <a:ext cx="1552352" cy="8755426"/>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94953" y="550054"/>
            <a:ext cx="4567064" cy="8755426"/>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26/08/2018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420172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BC1AA55-5F61-4467-9068-019BE7159CC5}" type="datetimeFigureOut">
              <a:rPr lang="fr-FR" smtClean="0"/>
              <a:t>26/08/2018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70170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91204" y="2575691"/>
            <a:ext cx="6209407" cy="4297595"/>
          </a:xfrm>
        </p:spPr>
        <p:txBody>
          <a:bodyPr anchor="b"/>
          <a:lstStyle>
            <a:lvl1pPr>
              <a:defRPr sz="4724"/>
            </a:lvl1pPr>
          </a:lstStyle>
          <a:p>
            <a:r>
              <a:rPr lang="fr-FR"/>
              <a:t>Modifiez le style du titre</a:t>
            </a:r>
            <a:endParaRPr lang="en-US" dirty="0"/>
          </a:p>
        </p:txBody>
      </p:sp>
      <p:sp>
        <p:nvSpPr>
          <p:cNvPr id="3" name="Text Placeholder 2"/>
          <p:cNvSpPr>
            <a:spLocks noGrp="1"/>
          </p:cNvSpPr>
          <p:nvPr>
            <p:ph type="body" idx="1"/>
          </p:nvPr>
        </p:nvSpPr>
        <p:spPr>
          <a:xfrm>
            <a:off x="491204" y="6913943"/>
            <a:ext cx="6209407" cy="2260004"/>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BC1AA55-5F61-4467-9068-019BE7159CC5}" type="datetimeFigureOut">
              <a:rPr lang="fr-FR" smtClean="0"/>
              <a:t>26/08/2018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208681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94953" y="2750270"/>
            <a:ext cx="3059708" cy="655521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644652" y="2750270"/>
            <a:ext cx="3059708" cy="655521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BC1AA55-5F61-4467-9068-019BE7159CC5}" type="datetimeFigureOut">
              <a:rPr lang="fr-FR" smtClean="0"/>
              <a:t>26/08/2018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66388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5891" y="550056"/>
            <a:ext cx="6209407" cy="1996936"/>
          </a:xfrm>
        </p:spPr>
        <p:txBody>
          <a:bodyPr/>
          <a:lstStyle/>
          <a:p>
            <a:r>
              <a:rPr lang="fr-FR"/>
              <a:t>Modifiez le style du titre</a:t>
            </a:r>
            <a:endParaRPr lang="en-US" dirty="0"/>
          </a:p>
        </p:txBody>
      </p:sp>
      <p:sp>
        <p:nvSpPr>
          <p:cNvPr id="3" name="Text Placeholder 2"/>
          <p:cNvSpPr>
            <a:spLocks noGrp="1"/>
          </p:cNvSpPr>
          <p:nvPr>
            <p:ph type="body" idx="1"/>
          </p:nvPr>
        </p:nvSpPr>
        <p:spPr>
          <a:xfrm>
            <a:off x="495891" y="2532641"/>
            <a:ext cx="3045646" cy="1241208"/>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fr-FR"/>
              <a:t>Modifiez les styles du texte du masque</a:t>
            </a:r>
          </a:p>
        </p:txBody>
      </p:sp>
      <p:sp>
        <p:nvSpPr>
          <p:cNvPr id="4" name="Content Placeholder 3"/>
          <p:cNvSpPr>
            <a:spLocks noGrp="1"/>
          </p:cNvSpPr>
          <p:nvPr>
            <p:ph sz="half" idx="2"/>
          </p:nvPr>
        </p:nvSpPr>
        <p:spPr>
          <a:xfrm>
            <a:off x="495891" y="3773849"/>
            <a:ext cx="3045646" cy="555076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644652" y="2532641"/>
            <a:ext cx="3060646" cy="1241208"/>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fr-FR"/>
              <a:t>Modifiez les styles du texte du masque</a:t>
            </a:r>
          </a:p>
        </p:txBody>
      </p:sp>
      <p:sp>
        <p:nvSpPr>
          <p:cNvPr id="6" name="Content Placeholder 5"/>
          <p:cNvSpPr>
            <a:spLocks noGrp="1"/>
          </p:cNvSpPr>
          <p:nvPr>
            <p:ph sz="quarter" idx="4"/>
          </p:nvPr>
        </p:nvSpPr>
        <p:spPr>
          <a:xfrm>
            <a:off x="3644652" y="3773849"/>
            <a:ext cx="3060646" cy="555076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BC1AA55-5F61-4467-9068-019BE7159CC5}" type="datetimeFigureOut">
              <a:rPr lang="fr-FR" smtClean="0"/>
              <a:t>26/08/2018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80445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BC1AA55-5F61-4467-9068-019BE7159CC5}" type="datetimeFigureOut">
              <a:rPr lang="fr-FR" smtClean="0"/>
              <a:t>26/08/2018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108231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1AA55-5F61-4467-9068-019BE7159CC5}" type="datetimeFigureOut">
              <a:rPr lang="fr-FR" smtClean="0"/>
              <a:t>26/08/2018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226146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5890" y="688763"/>
            <a:ext cx="2321966" cy="2410672"/>
          </a:xfrm>
        </p:spPr>
        <p:txBody>
          <a:bodyPr anchor="b"/>
          <a:lstStyle>
            <a:lvl1pPr>
              <a:defRPr sz="2519"/>
            </a:lvl1pPr>
          </a:lstStyle>
          <a:p>
            <a:r>
              <a:rPr lang="fr-FR"/>
              <a:t>Modifiez le style du titre</a:t>
            </a:r>
            <a:endParaRPr lang="en-US" dirty="0"/>
          </a:p>
        </p:txBody>
      </p:sp>
      <p:sp>
        <p:nvSpPr>
          <p:cNvPr id="3" name="Content Placeholder 2"/>
          <p:cNvSpPr>
            <a:spLocks noGrp="1"/>
          </p:cNvSpPr>
          <p:nvPr>
            <p:ph idx="1"/>
          </p:nvPr>
        </p:nvSpPr>
        <p:spPr>
          <a:xfrm>
            <a:off x="3060646" y="1487540"/>
            <a:ext cx="3644652" cy="7342026"/>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95890" y="3099435"/>
            <a:ext cx="2321966" cy="5742087"/>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fr-FR"/>
              <a:t>Modifiez les styles du texte du masque</a:t>
            </a:r>
          </a:p>
        </p:txBody>
      </p:sp>
      <p:sp>
        <p:nvSpPr>
          <p:cNvPr id="5" name="Date Placeholder 4"/>
          <p:cNvSpPr>
            <a:spLocks noGrp="1"/>
          </p:cNvSpPr>
          <p:nvPr>
            <p:ph type="dt" sz="half" idx="10"/>
          </p:nvPr>
        </p:nvSpPr>
        <p:spPr/>
        <p:txBody>
          <a:bodyPr/>
          <a:lstStyle/>
          <a:p>
            <a:fld id="{1BC1AA55-5F61-4467-9068-019BE7159CC5}" type="datetimeFigureOut">
              <a:rPr lang="fr-FR" smtClean="0"/>
              <a:t>26/08/2018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234092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5890" y="688763"/>
            <a:ext cx="2321966" cy="2410672"/>
          </a:xfrm>
        </p:spPr>
        <p:txBody>
          <a:bodyPr anchor="b"/>
          <a:lstStyle>
            <a:lvl1pPr>
              <a:defRPr sz="2519"/>
            </a:lvl1pPr>
          </a:lstStyle>
          <a:p>
            <a:r>
              <a:rPr lang="fr-FR"/>
              <a:t>Modifiez le style du titre</a:t>
            </a:r>
            <a:endParaRPr lang="en-US" dirty="0"/>
          </a:p>
        </p:txBody>
      </p:sp>
      <p:sp>
        <p:nvSpPr>
          <p:cNvPr id="3" name="Picture Placeholder 2"/>
          <p:cNvSpPr>
            <a:spLocks noGrp="1" noChangeAspect="1"/>
          </p:cNvSpPr>
          <p:nvPr>
            <p:ph type="pic" idx="1"/>
          </p:nvPr>
        </p:nvSpPr>
        <p:spPr>
          <a:xfrm>
            <a:off x="3060646" y="1487540"/>
            <a:ext cx="3644652" cy="7342026"/>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fr-FR"/>
              <a:t>Cliquez sur l'icône pour ajouter une image</a:t>
            </a:r>
            <a:endParaRPr lang="en-US" dirty="0"/>
          </a:p>
        </p:txBody>
      </p:sp>
      <p:sp>
        <p:nvSpPr>
          <p:cNvPr id="4" name="Text Placeholder 3"/>
          <p:cNvSpPr>
            <a:spLocks noGrp="1"/>
          </p:cNvSpPr>
          <p:nvPr>
            <p:ph type="body" sz="half" idx="2"/>
          </p:nvPr>
        </p:nvSpPr>
        <p:spPr>
          <a:xfrm>
            <a:off x="495890" y="3099435"/>
            <a:ext cx="2321966" cy="5742087"/>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fr-FR"/>
              <a:t>Modifiez les styles du texte du masque</a:t>
            </a:r>
          </a:p>
        </p:txBody>
      </p:sp>
      <p:sp>
        <p:nvSpPr>
          <p:cNvPr id="5" name="Date Placeholder 4"/>
          <p:cNvSpPr>
            <a:spLocks noGrp="1"/>
          </p:cNvSpPr>
          <p:nvPr>
            <p:ph type="dt" sz="half" idx="10"/>
          </p:nvPr>
        </p:nvSpPr>
        <p:spPr/>
        <p:txBody>
          <a:bodyPr/>
          <a:lstStyle/>
          <a:p>
            <a:fld id="{1BC1AA55-5F61-4467-9068-019BE7159CC5}" type="datetimeFigureOut">
              <a:rPr lang="fr-FR" smtClean="0"/>
              <a:t>26/08/2018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E73270-B584-4508-BFF0-225A0DD8D5CF}" type="slidenum">
              <a:rPr lang="fr-FR" smtClean="0"/>
              <a:t>‹N°›</a:t>
            </a:fld>
            <a:endParaRPr lang="fr-FR"/>
          </a:p>
        </p:txBody>
      </p:sp>
    </p:spTree>
    <p:extLst>
      <p:ext uri="{BB962C8B-B14F-4D97-AF65-F5344CB8AC3E}">
        <p14:creationId xmlns:p14="http://schemas.microsoft.com/office/powerpoint/2010/main" val="3002572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0056"/>
            <a:ext cx="6209407" cy="199693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94953" y="2750270"/>
            <a:ext cx="6209407" cy="655521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94953" y="9575726"/>
            <a:ext cx="1619845" cy="550054"/>
          </a:xfrm>
          <a:prstGeom prst="rect">
            <a:avLst/>
          </a:prstGeom>
        </p:spPr>
        <p:txBody>
          <a:bodyPr vert="horz" lIns="91440" tIns="45720" rIns="91440" bIns="45720" rtlCol="0" anchor="ctr"/>
          <a:lstStyle>
            <a:lvl1pPr algn="l">
              <a:defRPr sz="945">
                <a:solidFill>
                  <a:schemeClr val="tx1">
                    <a:tint val="75000"/>
                  </a:schemeClr>
                </a:solidFill>
              </a:defRPr>
            </a:lvl1pPr>
          </a:lstStyle>
          <a:p>
            <a:fld id="{1BC1AA55-5F61-4467-9068-019BE7159CC5}" type="datetimeFigureOut">
              <a:rPr lang="fr-FR" smtClean="0"/>
              <a:t>26/08/2018</a:t>
            </a:fld>
            <a:endParaRPr lang="fr-FR"/>
          </a:p>
        </p:txBody>
      </p:sp>
      <p:sp>
        <p:nvSpPr>
          <p:cNvPr id="5" name="Footer Placeholder 4"/>
          <p:cNvSpPr>
            <a:spLocks noGrp="1"/>
          </p:cNvSpPr>
          <p:nvPr>
            <p:ph type="ftr" sz="quarter" idx="3"/>
          </p:nvPr>
        </p:nvSpPr>
        <p:spPr>
          <a:xfrm>
            <a:off x="2384773" y="9575726"/>
            <a:ext cx="2429768" cy="550054"/>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084515" y="9575726"/>
            <a:ext cx="1619845" cy="550054"/>
          </a:xfrm>
          <a:prstGeom prst="rect">
            <a:avLst/>
          </a:prstGeom>
        </p:spPr>
        <p:txBody>
          <a:bodyPr vert="horz" lIns="91440" tIns="45720" rIns="91440" bIns="45720" rtlCol="0" anchor="ctr"/>
          <a:lstStyle>
            <a:lvl1pPr algn="r">
              <a:defRPr sz="945">
                <a:solidFill>
                  <a:schemeClr val="tx1">
                    <a:tint val="75000"/>
                  </a:schemeClr>
                </a:solidFill>
              </a:defRPr>
            </a:lvl1pPr>
          </a:lstStyle>
          <a:p>
            <a:fld id="{06E73270-B584-4508-BFF0-225A0DD8D5CF}" type="slidenum">
              <a:rPr lang="fr-FR" smtClean="0"/>
              <a:t>‹N°›</a:t>
            </a:fld>
            <a:endParaRPr lang="fr-FR"/>
          </a:p>
        </p:txBody>
      </p:sp>
    </p:spTree>
    <p:extLst>
      <p:ext uri="{BB962C8B-B14F-4D97-AF65-F5344CB8AC3E}">
        <p14:creationId xmlns:p14="http://schemas.microsoft.com/office/powerpoint/2010/main" val="4115831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19907" rtl="0" eaLnBrk="1" latinLnBrk="0" hangingPunct="1">
        <a:lnSpc>
          <a:spcPct val="90000"/>
        </a:lnSpc>
        <a:spcBef>
          <a:spcPct val="0"/>
        </a:spcBef>
        <a:buNone/>
        <a:defRPr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sz="1417" kern="1200">
          <a:solidFill>
            <a:schemeClr val="tx1"/>
          </a:solidFill>
          <a:latin typeface="+mn-lt"/>
          <a:ea typeface="+mn-ea"/>
          <a:cs typeface="+mn-cs"/>
        </a:defRPr>
      </a:lvl9pPr>
    </p:bodyStyle>
    <p:otherStyle>
      <a:defPPr>
        <a:defRPr lang="en-US"/>
      </a:defPPr>
      <a:lvl1pPr marL="0" algn="l" defTabSz="719907" rtl="0" eaLnBrk="1" latinLnBrk="0" hangingPunct="1">
        <a:defRPr sz="1417" kern="1200">
          <a:solidFill>
            <a:schemeClr val="tx1"/>
          </a:solidFill>
          <a:latin typeface="+mn-lt"/>
          <a:ea typeface="+mn-ea"/>
          <a:cs typeface="+mn-cs"/>
        </a:defRPr>
      </a:lvl1pPr>
      <a:lvl2pPr marL="359954" algn="l" defTabSz="719907" rtl="0" eaLnBrk="1" latinLnBrk="0" hangingPunct="1">
        <a:defRPr sz="1417" kern="1200">
          <a:solidFill>
            <a:schemeClr val="tx1"/>
          </a:solidFill>
          <a:latin typeface="+mn-lt"/>
          <a:ea typeface="+mn-ea"/>
          <a:cs typeface="+mn-cs"/>
        </a:defRPr>
      </a:lvl2pPr>
      <a:lvl3pPr marL="719907" algn="l" defTabSz="719907" rtl="0" eaLnBrk="1" latinLnBrk="0" hangingPunct="1">
        <a:defRPr sz="1417" kern="1200">
          <a:solidFill>
            <a:schemeClr val="tx1"/>
          </a:solidFill>
          <a:latin typeface="+mn-lt"/>
          <a:ea typeface="+mn-ea"/>
          <a:cs typeface="+mn-cs"/>
        </a:defRPr>
      </a:lvl3pPr>
      <a:lvl4pPr marL="1079861" algn="l" defTabSz="719907" rtl="0" eaLnBrk="1" latinLnBrk="0" hangingPunct="1">
        <a:defRPr sz="1417" kern="1200">
          <a:solidFill>
            <a:schemeClr val="tx1"/>
          </a:solidFill>
          <a:latin typeface="+mn-lt"/>
          <a:ea typeface="+mn-ea"/>
          <a:cs typeface="+mn-cs"/>
        </a:defRPr>
      </a:lvl4pPr>
      <a:lvl5pPr marL="1439814" algn="l" defTabSz="719907" rtl="0" eaLnBrk="1" latinLnBrk="0" hangingPunct="1">
        <a:defRPr sz="1417" kern="1200">
          <a:solidFill>
            <a:schemeClr val="tx1"/>
          </a:solidFill>
          <a:latin typeface="+mn-lt"/>
          <a:ea typeface="+mn-ea"/>
          <a:cs typeface="+mn-cs"/>
        </a:defRPr>
      </a:lvl5pPr>
      <a:lvl6pPr marL="1799768" algn="l" defTabSz="719907" rtl="0" eaLnBrk="1" latinLnBrk="0" hangingPunct="1">
        <a:defRPr sz="1417" kern="1200">
          <a:solidFill>
            <a:schemeClr val="tx1"/>
          </a:solidFill>
          <a:latin typeface="+mn-lt"/>
          <a:ea typeface="+mn-ea"/>
          <a:cs typeface="+mn-cs"/>
        </a:defRPr>
      </a:lvl6pPr>
      <a:lvl7pPr marL="2159721" algn="l" defTabSz="719907" rtl="0" eaLnBrk="1" latinLnBrk="0" hangingPunct="1">
        <a:defRPr sz="1417" kern="1200">
          <a:solidFill>
            <a:schemeClr val="tx1"/>
          </a:solidFill>
          <a:latin typeface="+mn-lt"/>
          <a:ea typeface="+mn-ea"/>
          <a:cs typeface="+mn-cs"/>
        </a:defRPr>
      </a:lvl7pPr>
      <a:lvl8pPr marL="2519675" algn="l" defTabSz="719907" rtl="0" eaLnBrk="1" latinLnBrk="0" hangingPunct="1">
        <a:defRPr sz="1417" kern="1200">
          <a:solidFill>
            <a:schemeClr val="tx1"/>
          </a:solidFill>
          <a:latin typeface="+mn-lt"/>
          <a:ea typeface="+mn-ea"/>
          <a:cs typeface="+mn-cs"/>
        </a:defRPr>
      </a:lvl8pPr>
      <a:lvl9pPr marL="2879628" algn="l" defTabSz="719907" rtl="0" eaLnBrk="1" latinLnBrk="0" hangingPunct="1">
        <a:defRPr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1" name="Rectangle à coins arrondis 10"/>
          <p:cNvSpPr/>
          <p:nvPr/>
        </p:nvSpPr>
        <p:spPr>
          <a:xfrm>
            <a:off x="101100" y="114300"/>
            <a:ext cx="2876108" cy="9182100"/>
          </a:xfrm>
          <a:prstGeom prst="roundRect">
            <a:avLst>
              <a:gd name="adj" fmla="val 3240"/>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1190352" y="5919216"/>
            <a:ext cx="733055" cy="4097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à coins arrondis 20"/>
          <p:cNvSpPr/>
          <p:nvPr/>
        </p:nvSpPr>
        <p:spPr>
          <a:xfrm>
            <a:off x="2408544" y="8589266"/>
            <a:ext cx="374712" cy="304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latin typeface="Dekko" panose="00000500000000000000" pitchFamily="2" charset="0"/>
                <a:cs typeface="Dekko" panose="00000500000000000000" pitchFamily="2" charset="0"/>
              </a:rPr>
              <a:t>x5</a:t>
            </a:r>
          </a:p>
        </p:txBody>
      </p:sp>
      <p:sp>
        <p:nvSpPr>
          <p:cNvPr id="3" name="Rectangle à coins arrondis 2"/>
          <p:cNvSpPr/>
          <p:nvPr/>
        </p:nvSpPr>
        <p:spPr>
          <a:xfrm>
            <a:off x="198438" y="2812400"/>
            <a:ext cx="2653553" cy="11195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08573" y="1150431"/>
            <a:ext cx="2896614" cy="8217634"/>
          </a:xfrm>
          <a:prstGeom prst="rect">
            <a:avLst/>
          </a:prstGeom>
        </p:spPr>
        <p:txBody>
          <a:bodyPr wrap="square">
            <a:spAutoFit/>
          </a:bodyPr>
          <a:lstStyle/>
          <a:p>
            <a:r>
              <a:rPr lang="fr-FR" sz="1100" dirty="0">
                <a:latin typeface="Dekko" panose="00000500000000000000" pitchFamily="2" charset="0"/>
                <a:cs typeface="Dekko" panose="00000500000000000000" pitchFamily="2" charset="0"/>
              </a:rPr>
              <a:t>I can </a:t>
            </a:r>
            <a:r>
              <a:rPr lang="fr-FR" sz="1100" dirty="0" err="1">
                <a:latin typeface="Dekko" panose="00000500000000000000" pitchFamily="2" charset="0"/>
                <a:cs typeface="Dekko" panose="00000500000000000000" pitchFamily="2" charset="0"/>
              </a:rPr>
              <a:t>give</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you</a:t>
            </a:r>
            <a:r>
              <a:rPr lang="fr-FR" sz="1100" dirty="0">
                <a:latin typeface="Dekko" panose="00000500000000000000" pitchFamily="2" charset="0"/>
                <a:cs typeface="Dekko" panose="00000500000000000000" pitchFamily="2" charset="0"/>
              </a:rPr>
              <a:t> a </a:t>
            </a:r>
            <a:r>
              <a:rPr lang="fr-FR" sz="1100" dirty="0" err="1">
                <a:latin typeface="Dekko" panose="00000500000000000000" pitchFamily="2" charset="0"/>
                <a:cs typeface="Dekko" panose="00000500000000000000" pitchFamily="2" charset="0"/>
              </a:rPr>
              <a:t>voice</a:t>
            </a:r>
            <a:r>
              <a:rPr lang="fr-FR" sz="1100" dirty="0">
                <a:latin typeface="Dekko" panose="00000500000000000000" pitchFamily="2" charset="0"/>
                <a:cs typeface="Dekko" panose="00000500000000000000" pitchFamily="2" charset="0"/>
              </a:rPr>
              <a:t>, bred </a:t>
            </a:r>
            <a:r>
              <a:rPr lang="fr-FR" sz="1100" dirty="0" err="1">
                <a:latin typeface="Dekko" panose="00000500000000000000" pitchFamily="2" charset="0"/>
                <a:cs typeface="Dekko" panose="00000500000000000000" pitchFamily="2" charset="0"/>
              </a:rPr>
              <a:t>with</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rythms</a:t>
            </a:r>
            <a:r>
              <a:rPr lang="fr-FR" sz="1100" dirty="0">
                <a:latin typeface="Dekko" panose="00000500000000000000" pitchFamily="2" charset="0"/>
                <a:cs typeface="Dekko" panose="00000500000000000000" pitchFamily="2" charset="0"/>
              </a:rPr>
              <a:t> and soul</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The </a:t>
            </a:r>
            <a:r>
              <a:rPr lang="fr-FR" sz="1100" dirty="0" err="1">
                <a:latin typeface="Dekko" panose="00000500000000000000" pitchFamily="2" charset="0"/>
                <a:cs typeface="Dekko" panose="00000500000000000000" pitchFamily="2" charset="0"/>
              </a:rPr>
              <a:t>heart</a:t>
            </a:r>
            <a:r>
              <a:rPr lang="fr-FR" sz="1100" dirty="0">
                <a:latin typeface="Dekko" panose="00000500000000000000" pitchFamily="2" charset="0"/>
                <a:cs typeface="Dekko" panose="00000500000000000000" pitchFamily="2" charset="0"/>
              </a:rPr>
              <a:t> of a welsh boy </a:t>
            </a:r>
            <a:r>
              <a:rPr lang="fr-FR" sz="1100" dirty="0" err="1">
                <a:latin typeface="Dekko" panose="00000500000000000000" pitchFamily="2" charset="0"/>
                <a:cs typeface="Dekko" panose="00000500000000000000" pitchFamily="2" charset="0"/>
              </a:rPr>
              <a:t>who's</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lost</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his</a:t>
            </a:r>
            <a:r>
              <a:rPr lang="fr-FR" sz="1100" dirty="0">
                <a:latin typeface="Dekko" panose="00000500000000000000" pitchFamily="2" charset="0"/>
                <a:cs typeface="Dekko" panose="00000500000000000000" pitchFamily="2" charset="0"/>
              </a:rPr>
              <a:t> home</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Put </a:t>
            </a:r>
            <a:r>
              <a:rPr lang="fr-FR" sz="1100" dirty="0" err="1">
                <a:latin typeface="Dekko" panose="00000500000000000000" pitchFamily="2" charset="0"/>
                <a:cs typeface="Dekko" panose="00000500000000000000" pitchFamily="2" charset="0"/>
              </a:rPr>
              <a:t>it</a:t>
            </a:r>
            <a:r>
              <a:rPr lang="fr-FR" sz="1100" dirty="0">
                <a:latin typeface="Dekko" panose="00000500000000000000" pitchFamily="2" charset="0"/>
                <a:cs typeface="Dekko" panose="00000500000000000000" pitchFamily="2" charset="0"/>
              </a:rPr>
              <a:t> in </a:t>
            </a:r>
            <a:r>
              <a:rPr lang="fr-FR" sz="1100" dirty="0" err="1">
                <a:latin typeface="Dekko" panose="00000500000000000000" pitchFamily="2" charset="0"/>
                <a:cs typeface="Dekko" panose="00000500000000000000" pitchFamily="2" charset="0"/>
              </a:rPr>
              <a:t>harmony</a:t>
            </a:r>
            <a:r>
              <a:rPr lang="fr-FR" sz="1100" dirty="0">
                <a:latin typeface="Dekko" panose="00000500000000000000" pitchFamily="2" charset="0"/>
                <a:cs typeface="Dekko" panose="00000500000000000000" pitchFamily="2" charset="0"/>
              </a:rPr>
              <a:t>, let the </a:t>
            </a:r>
            <a:r>
              <a:rPr lang="fr-FR" sz="1100" dirty="0" err="1">
                <a:latin typeface="Dekko" panose="00000500000000000000" pitchFamily="2" charset="0"/>
                <a:cs typeface="Dekko" panose="00000500000000000000" pitchFamily="2" charset="0"/>
              </a:rPr>
              <a:t>words</a:t>
            </a:r>
            <a:r>
              <a:rPr lang="fr-FR" sz="1100" dirty="0">
                <a:latin typeface="Dekko" panose="00000500000000000000" pitchFamily="2" charset="0"/>
                <a:cs typeface="Dekko" panose="00000500000000000000" pitchFamily="2" charset="0"/>
              </a:rPr>
              <a:t> ring</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Carry </a:t>
            </a:r>
            <a:r>
              <a:rPr lang="fr-FR" sz="1100" dirty="0" err="1">
                <a:latin typeface="Dekko" panose="00000500000000000000" pitchFamily="2" charset="0"/>
                <a:cs typeface="Dekko" panose="00000500000000000000" pitchFamily="2" charset="0"/>
              </a:rPr>
              <a:t>your</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thoughts</a:t>
            </a:r>
            <a:r>
              <a:rPr lang="fr-FR" sz="1100" dirty="0">
                <a:latin typeface="Dekko" panose="00000500000000000000" pitchFamily="2" charset="0"/>
                <a:cs typeface="Dekko" panose="00000500000000000000" pitchFamily="2" charset="0"/>
              </a:rPr>
              <a:t> in the </a:t>
            </a:r>
            <a:r>
              <a:rPr lang="fr-FR" sz="1100" dirty="0" err="1">
                <a:latin typeface="Dekko" panose="00000500000000000000" pitchFamily="2" charset="0"/>
                <a:cs typeface="Dekko" panose="00000500000000000000" pitchFamily="2" charset="0"/>
              </a:rPr>
              <a:t>song</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we</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sing</a:t>
            </a:r>
            <a:endParaRPr lang="fr-FR" sz="1100" dirty="0">
              <a:latin typeface="Dekko" panose="00000500000000000000" pitchFamily="2" charset="0"/>
              <a:cs typeface="Dekko" panose="00000500000000000000" pitchFamily="2" charset="0"/>
            </a:endParaRPr>
          </a:p>
          <a:p>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Je te donne mes notes, je te donne mes mots</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Quand ta voix les </a:t>
            </a:r>
            <a:r>
              <a:rPr lang="fr-FR" sz="1100">
                <a:latin typeface="Dekko" panose="00000500000000000000" pitchFamily="2" charset="0"/>
                <a:cs typeface="Dekko" panose="00000500000000000000" pitchFamily="2" charset="0"/>
              </a:rPr>
              <a:t>emporte à </a:t>
            </a:r>
            <a:r>
              <a:rPr lang="fr-FR" sz="1100" dirty="0">
                <a:latin typeface="Dekko" panose="00000500000000000000" pitchFamily="2" charset="0"/>
                <a:cs typeface="Dekko" panose="00000500000000000000" pitchFamily="2" charset="0"/>
              </a:rPr>
              <a:t>ton propre tempo</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Une épaule fragile et </a:t>
            </a:r>
            <a:r>
              <a:rPr lang="fr-FR" sz="1100">
                <a:latin typeface="Dekko" panose="00000500000000000000" pitchFamily="2" charset="0"/>
                <a:cs typeface="Dekko" panose="00000500000000000000" pitchFamily="2" charset="0"/>
              </a:rPr>
              <a:t>solide à </a:t>
            </a:r>
            <a:r>
              <a:rPr lang="fr-FR" sz="1100" dirty="0">
                <a:latin typeface="Dekko" panose="00000500000000000000" pitchFamily="2" charset="0"/>
                <a:cs typeface="Dekko" panose="00000500000000000000" pitchFamily="2" charset="0"/>
              </a:rPr>
              <a:t>la fois</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Ce que j'imagine et ce que je crois</a:t>
            </a:r>
          </a:p>
          <a:p>
            <a:endParaRPr lang="fr-FR" sz="1100" dirty="0">
              <a:latin typeface="Dekko" panose="00000500000000000000" pitchFamily="2" charset="0"/>
              <a:cs typeface="Dekko" panose="00000500000000000000" pitchFamily="2" charset="0"/>
            </a:endParaRPr>
          </a:p>
          <a:p>
            <a:pPr algn="ctr"/>
            <a:r>
              <a:rPr lang="fr-FR" sz="1100" dirty="0">
                <a:latin typeface="Dekko" panose="00000500000000000000" pitchFamily="2" charset="0"/>
                <a:cs typeface="Dekko" panose="00000500000000000000" pitchFamily="2" charset="0"/>
              </a:rPr>
              <a:t>Refrain</a:t>
            </a:r>
          </a:p>
          <a:p>
            <a:pPr algn="ctr"/>
            <a:r>
              <a:rPr lang="fr-FR" sz="1100" dirty="0">
                <a:latin typeface="Dekko" panose="00000500000000000000" pitchFamily="2" charset="0"/>
                <a:cs typeface="Dekko" panose="00000500000000000000" pitchFamily="2" charset="0"/>
              </a:rPr>
              <a:t>Je te donne toutes mes différences</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Tous ces défauts qui sont autant de chance</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On sera jamais des standards </a:t>
            </a:r>
          </a:p>
          <a:p>
            <a:pPr algn="ctr"/>
            <a:r>
              <a:rPr lang="fr-FR" sz="1100" dirty="0">
                <a:latin typeface="Dekko" panose="00000500000000000000" pitchFamily="2" charset="0"/>
                <a:cs typeface="Dekko" panose="00000500000000000000" pitchFamily="2" charset="0"/>
              </a:rPr>
              <a:t>Des gens bien comme il faut</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Je te donne ce que j'ai ce que je vaux</a:t>
            </a:r>
          </a:p>
          <a:p>
            <a:endParaRPr lang="fr-FR" sz="1100" dirty="0">
              <a:latin typeface="Dekko" panose="00000500000000000000" pitchFamily="2" charset="0"/>
              <a:cs typeface="Dekko" panose="00000500000000000000" pitchFamily="2" charset="0"/>
            </a:endParaRPr>
          </a:p>
          <a:p>
            <a:endParaRPr lang="fr-FR" sz="500" dirty="0">
              <a:latin typeface="Dekko" panose="00000500000000000000" pitchFamily="2" charset="0"/>
              <a:cs typeface="Dekko" panose="00000500000000000000" pitchFamily="2" charset="0"/>
            </a:endParaRPr>
          </a:p>
          <a:p>
            <a:r>
              <a:rPr lang="fr-FR" sz="1100" dirty="0">
                <a:latin typeface="Dekko" panose="00000500000000000000" pitchFamily="2" charset="0"/>
                <a:cs typeface="Dekko" panose="00000500000000000000" pitchFamily="2" charset="0"/>
              </a:rPr>
              <a:t>I can </a:t>
            </a:r>
            <a:r>
              <a:rPr lang="fr-FR" sz="1100" dirty="0" err="1">
                <a:latin typeface="Dekko" panose="00000500000000000000" pitchFamily="2" charset="0"/>
                <a:cs typeface="Dekko" panose="00000500000000000000" pitchFamily="2" charset="0"/>
              </a:rPr>
              <a:t>give</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you</a:t>
            </a:r>
            <a:r>
              <a:rPr lang="fr-FR" sz="1100" dirty="0">
                <a:latin typeface="Dekko" panose="00000500000000000000" pitchFamily="2" charset="0"/>
                <a:cs typeface="Dekko" panose="00000500000000000000" pitchFamily="2" charset="0"/>
              </a:rPr>
              <a:t> the force of </a:t>
            </a:r>
            <a:r>
              <a:rPr lang="fr-FR" sz="1100" dirty="0" err="1">
                <a:latin typeface="Dekko" panose="00000500000000000000" pitchFamily="2" charset="0"/>
                <a:cs typeface="Dekko" panose="00000500000000000000" pitchFamily="2" charset="0"/>
              </a:rPr>
              <a:t>my</a:t>
            </a:r>
            <a:r>
              <a:rPr lang="fr-FR" sz="1100" dirty="0">
                <a:latin typeface="Dekko" panose="00000500000000000000" pitchFamily="2" charset="0"/>
                <a:cs typeface="Dekko" panose="00000500000000000000" pitchFamily="2" charset="0"/>
              </a:rPr>
              <a:t> ancestral </a:t>
            </a:r>
            <a:r>
              <a:rPr lang="fr-FR" sz="1100" dirty="0" err="1">
                <a:latin typeface="Dekko" panose="00000500000000000000" pitchFamily="2" charset="0"/>
                <a:cs typeface="Dekko" panose="00000500000000000000" pitchFamily="2" charset="0"/>
              </a:rPr>
              <a:t>pride</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The </a:t>
            </a:r>
            <a:r>
              <a:rPr lang="fr-FR" sz="1100" dirty="0" err="1">
                <a:latin typeface="Dekko" panose="00000500000000000000" pitchFamily="2" charset="0"/>
                <a:cs typeface="Dekko" panose="00000500000000000000" pitchFamily="2" charset="0"/>
              </a:rPr>
              <a:t>will</a:t>
            </a:r>
            <a:r>
              <a:rPr lang="fr-FR" sz="1100" dirty="0">
                <a:latin typeface="Dekko" panose="00000500000000000000" pitchFamily="2" charset="0"/>
                <a:cs typeface="Dekko" panose="00000500000000000000" pitchFamily="2" charset="0"/>
              </a:rPr>
              <a:t> to go on </a:t>
            </a:r>
            <a:r>
              <a:rPr lang="fr-FR" sz="1100" dirty="0" err="1">
                <a:latin typeface="Dekko" panose="00000500000000000000" pitchFamily="2" charset="0"/>
                <a:cs typeface="Dekko" panose="00000500000000000000" pitchFamily="2" charset="0"/>
              </a:rPr>
              <a:t>when</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I'm</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hurt</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deep</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inside</a:t>
            </a:r>
            <a:br>
              <a:rPr lang="fr-FR" sz="1100" dirty="0">
                <a:latin typeface="Dekko" panose="00000500000000000000" pitchFamily="2" charset="0"/>
                <a:cs typeface="Dekko" panose="00000500000000000000" pitchFamily="2" charset="0"/>
              </a:rPr>
            </a:br>
            <a:r>
              <a:rPr lang="fr-FR" sz="1100" dirty="0" err="1">
                <a:latin typeface="Dekko" panose="00000500000000000000" pitchFamily="2" charset="0"/>
                <a:cs typeface="Dekko" panose="00000500000000000000" pitchFamily="2" charset="0"/>
              </a:rPr>
              <a:t>Whatever</a:t>
            </a:r>
            <a:r>
              <a:rPr lang="fr-FR" sz="1100" dirty="0">
                <a:latin typeface="Dekko" panose="00000500000000000000" pitchFamily="2" charset="0"/>
                <a:cs typeface="Dekko" panose="00000500000000000000" pitchFamily="2" charset="0"/>
              </a:rPr>
              <a:t> the feeling, </a:t>
            </a:r>
            <a:r>
              <a:rPr lang="fr-FR" sz="1100" dirty="0" err="1">
                <a:latin typeface="Dekko" panose="00000500000000000000" pitchFamily="2" charset="0"/>
                <a:cs typeface="Dekko" panose="00000500000000000000" pitchFamily="2" charset="0"/>
              </a:rPr>
              <a:t>whatever</a:t>
            </a:r>
            <a:r>
              <a:rPr lang="fr-FR" sz="1100" dirty="0">
                <a:latin typeface="Dekko" panose="00000500000000000000" pitchFamily="2" charset="0"/>
                <a:cs typeface="Dekko" panose="00000500000000000000" pitchFamily="2" charset="0"/>
              </a:rPr>
              <a:t> the </a:t>
            </a:r>
            <a:r>
              <a:rPr lang="fr-FR" sz="1100" dirty="0" err="1">
                <a:latin typeface="Dekko" panose="00000500000000000000" pitchFamily="2" charset="0"/>
                <a:cs typeface="Dekko" panose="00000500000000000000" pitchFamily="2" charset="0"/>
              </a:rPr>
              <a:t>way</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It </a:t>
            </a:r>
            <a:r>
              <a:rPr lang="fr-FR" sz="1100" dirty="0" err="1">
                <a:latin typeface="Dekko" panose="00000500000000000000" pitchFamily="2" charset="0"/>
                <a:cs typeface="Dekko" panose="00000500000000000000" pitchFamily="2" charset="0"/>
              </a:rPr>
              <a:t>helps</a:t>
            </a:r>
            <a:r>
              <a:rPr lang="fr-FR" sz="1100" dirty="0">
                <a:latin typeface="Dekko" panose="00000500000000000000" pitchFamily="2" charset="0"/>
                <a:cs typeface="Dekko" panose="00000500000000000000" pitchFamily="2" charset="0"/>
              </a:rPr>
              <a:t> me to go on </a:t>
            </a:r>
            <a:r>
              <a:rPr lang="fr-FR" sz="1100" dirty="0" err="1">
                <a:latin typeface="Dekko" panose="00000500000000000000" pitchFamily="2" charset="0"/>
                <a:cs typeface="Dekko" panose="00000500000000000000" pitchFamily="2" charset="0"/>
              </a:rPr>
              <a:t>from</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day</a:t>
            </a:r>
            <a:r>
              <a:rPr lang="fr-FR" sz="1100" dirty="0">
                <a:latin typeface="Dekko" panose="00000500000000000000" pitchFamily="2" charset="0"/>
                <a:cs typeface="Dekko" panose="00000500000000000000" pitchFamily="2" charset="0"/>
              </a:rPr>
              <a:t> to </a:t>
            </a:r>
            <a:r>
              <a:rPr lang="fr-FR" sz="1100" dirty="0" err="1">
                <a:latin typeface="Dekko" panose="00000500000000000000" pitchFamily="2" charset="0"/>
                <a:cs typeface="Dekko" panose="00000500000000000000" pitchFamily="2" charset="0"/>
              </a:rPr>
              <a:t>day</a:t>
            </a:r>
            <a:endParaRPr lang="fr-FR" sz="1100" dirty="0">
              <a:latin typeface="Dekko" panose="00000500000000000000" pitchFamily="2" charset="0"/>
              <a:cs typeface="Dekko" panose="00000500000000000000" pitchFamily="2" charset="0"/>
            </a:endParaRPr>
          </a:p>
          <a:p>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Je te donne nos doutes et notre indicible espoir</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Les questions que les routes ont laissées dans l'histoire</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Nos filles sont brunes et l'on parle un peu fort</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Et l'humour et l'amour sont nos trésors</a:t>
            </a:r>
          </a:p>
          <a:p>
            <a:endParaRPr lang="fr-FR" sz="1100" dirty="0">
              <a:latin typeface="Dekko" panose="00000500000000000000" pitchFamily="2" charset="0"/>
              <a:cs typeface="Dekko" panose="00000500000000000000" pitchFamily="2" charset="0"/>
            </a:endParaRPr>
          </a:p>
          <a:p>
            <a:pPr algn="ctr"/>
            <a:r>
              <a:rPr lang="fr-FR" sz="1100" dirty="0">
                <a:latin typeface="Dekko" panose="00000500000000000000" pitchFamily="2" charset="0"/>
                <a:cs typeface="Dekko" panose="00000500000000000000" pitchFamily="2" charset="0"/>
              </a:rPr>
              <a:t>Refrain &amp;</a:t>
            </a:r>
          </a:p>
          <a:p>
            <a:pPr algn="ctr"/>
            <a:r>
              <a:rPr lang="fr-FR" sz="1100" dirty="0">
                <a:latin typeface="Dekko" panose="00000500000000000000" pitchFamily="2" charset="0"/>
                <a:cs typeface="Dekko" panose="00000500000000000000" pitchFamily="2" charset="0"/>
              </a:rPr>
              <a:t>Musique</a:t>
            </a:r>
          </a:p>
          <a:p>
            <a:endParaRPr lang="fr-FR" sz="1100" dirty="0">
              <a:latin typeface="Dekko" panose="00000500000000000000" pitchFamily="2" charset="0"/>
              <a:cs typeface="Dekko" panose="00000500000000000000" pitchFamily="2" charset="0"/>
            </a:endParaRPr>
          </a:p>
          <a:p>
            <a:r>
              <a:rPr lang="fr-FR" sz="1100" dirty="0">
                <a:latin typeface="Dekko" panose="00000500000000000000" pitchFamily="2" charset="0"/>
                <a:cs typeface="Dekko" panose="00000500000000000000" pitchFamily="2" charset="0"/>
              </a:rPr>
              <a:t>Je te donne, donne, donne ce que je suis</a:t>
            </a:r>
          </a:p>
          <a:p>
            <a:endParaRPr lang="fr-FR" sz="1100" dirty="0">
              <a:latin typeface="Dekko" panose="00000500000000000000" pitchFamily="2" charset="0"/>
              <a:cs typeface="Dekko" panose="00000500000000000000" pitchFamily="2" charset="0"/>
            </a:endParaRPr>
          </a:p>
          <a:p>
            <a:r>
              <a:rPr lang="fr-FR" sz="1100" dirty="0">
                <a:latin typeface="Dekko" panose="00000500000000000000" pitchFamily="2" charset="0"/>
                <a:cs typeface="Dekko" panose="00000500000000000000" pitchFamily="2" charset="0"/>
              </a:rPr>
              <a:t>I can </a:t>
            </a:r>
            <a:r>
              <a:rPr lang="fr-FR" sz="1100" dirty="0" err="1">
                <a:latin typeface="Dekko" panose="00000500000000000000" pitchFamily="2" charset="0"/>
                <a:cs typeface="Dekko" panose="00000500000000000000" pitchFamily="2" charset="0"/>
              </a:rPr>
              <a:t>give</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you</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my</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voice</a:t>
            </a:r>
            <a:r>
              <a:rPr lang="fr-FR" sz="1100" dirty="0">
                <a:latin typeface="Dekko" panose="00000500000000000000" pitchFamily="2" charset="0"/>
                <a:cs typeface="Dekko" panose="00000500000000000000" pitchFamily="2" charset="0"/>
              </a:rPr>
              <a:t>, bred </a:t>
            </a:r>
            <a:r>
              <a:rPr lang="fr-FR" sz="1100" dirty="0" err="1">
                <a:latin typeface="Dekko" panose="00000500000000000000" pitchFamily="2" charset="0"/>
                <a:cs typeface="Dekko" panose="00000500000000000000" pitchFamily="2" charset="0"/>
              </a:rPr>
              <a:t>with</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rythm</a:t>
            </a:r>
            <a:r>
              <a:rPr lang="fr-FR" sz="1100" dirty="0">
                <a:latin typeface="Dekko" panose="00000500000000000000" pitchFamily="2" charset="0"/>
                <a:cs typeface="Dekko" panose="00000500000000000000" pitchFamily="2" charset="0"/>
              </a:rPr>
              <a:t> and soul</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Je te donne mes notes, je te donne ma voix</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The </a:t>
            </a:r>
            <a:r>
              <a:rPr lang="fr-FR" sz="1100" dirty="0" err="1">
                <a:latin typeface="Dekko" panose="00000500000000000000" pitchFamily="2" charset="0"/>
                <a:cs typeface="Dekko" panose="00000500000000000000" pitchFamily="2" charset="0"/>
              </a:rPr>
              <a:t>songs</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that</a:t>
            </a:r>
            <a:r>
              <a:rPr lang="fr-FR" sz="1100" dirty="0">
                <a:latin typeface="Dekko" panose="00000500000000000000" pitchFamily="2" charset="0"/>
                <a:cs typeface="Dekko" panose="00000500000000000000" pitchFamily="2" charset="0"/>
              </a:rPr>
              <a:t> I love, and the stories </a:t>
            </a:r>
            <a:r>
              <a:rPr lang="fr-FR" sz="1100" dirty="0" err="1">
                <a:latin typeface="Dekko" panose="00000500000000000000" pitchFamily="2" charset="0"/>
                <a:cs typeface="Dekko" panose="00000500000000000000" pitchFamily="2" charset="0"/>
              </a:rPr>
              <a:t>I've</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told</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Ce que j'imagine et ce que je crois</a:t>
            </a:r>
          </a:p>
          <a:p>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I can </a:t>
            </a:r>
            <a:r>
              <a:rPr lang="fr-FR" sz="1100" dirty="0" err="1">
                <a:latin typeface="Dekko" panose="00000500000000000000" pitchFamily="2" charset="0"/>
                <a:cs typeface="Dekko" panose="00000500000000000000" pitchFamily="2" charset="0"/>
              </a:rPr>
              <a:t>make</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you</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feel</a:t>
            </a:r>
            <a:r>
              <a:rPr lang="fr-FR" sz="1100" dirty="0">
                <a:latin typeface="Dekko" panose="00000500000000000000" pitchFamily="2" charset="0"/>
                <a:cs typeface="Dekko" panose="00000500000000000000" pitchFamily="2" charset="0"/>
              </a:rPr>
              <a:t> good </a:t>
            </a:r>
            <a:r>
              <a:rPr lang="fr-FR" sz="1100" dirty="0" err="1">
                <a:latin typeface="Dekko" panose="00000500000000000000" pitchFamily="2" charset="0"/>
                <a:cs typeface="Dekko" panose="00000500000000000000" pitchFamily="2" charset="0"/>
              </a:rPr>
              <a:t>even</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when</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I'm</a:t>
            </a:r>
            <a:r>
              <a:rPr lang="fr-FR" sz="1100" dirty="0">
                <a:latin typeface="Dekko" panose="00000500000000000000" pitchFamily="2" charset="0"/>
                <a:cs typeface="Dekko" panose="00000500000000000000" pitchFamily="2" charset="0"/>
              </a:rPr>
              <a:t> down</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Les raisons qui me portent et ce stupide espoir</a:t>
            </a:r>
            <a:br>
              <a:rPr lang="fr-FR" sz="1100" dirty="0">
                <a:latin typeface="Dekko" panose="00000500000000000000" pitchFamily="2" charset="0"/>
                <a:cs typeface="Dekko" panose="00000500000000000000" pitchFamily="2" charset="0"/>
              </a:rPr>
            </a:br>
            <a:r>
              <a:rPr lang="fr-FR" sz="1100" dirty="0" err="1">
                <a:latin typeface="Dekko" panose="00000500000000000000" pitchFamily="2" charset="0"/>
                <a:cs typeface="Dekko" panose="00000500000000000000" pitchFamily="2" charset="0"/>
              </a:rPr>
              <a:t>My</a:t>
            </a:r>
            <a:r>
              <a:rPr lang="fr-FR" sz="1100" dirty="0">
                <a:latin typeface="Dekko" panose="00000500000000000000" pitchFamily="2" charset="0"/>
                <a:cs typeface="Dekko" panose="00000500000000000000" pitchFamily="2" charset="0"/>
              </a:rPr>
              <a:t> force </a:t>
            </a:r>
            <a:r>
              <a:rPr lang="fr-FR" sz="1100" dirty="0" err="1">
                <a:latin typeface="Dekko" panose="00000500000000000000" pitchFamily="2" charset="0"/>
                <a:cs typeface="Dekko" panose="00000500000000000000" pitchFamily="2" charset="0"/>
              </a:rPr>
              <a:t>is</a:t>
            </a:r>
            <a:r>
              <a:rPr lang="fr-FR" sz="1100" dirty="0">
                <a:latin typeface="Dekko" panose="00000500000000000000" pitchFamily="2" charset="0"/>
                <a:cs typeface="Dekko" panose="00000500000000000000" pitchFamily="2" charset="0"/>
              </a:rPr>
              <a:t> a platform </a:t>
            </a:r>
            <a:r>
              <a:rPr lang="fr-FR" sz="1100" dirty="0" err="1">
                <a:latin typeface="Dekko" panose="00000500000000000000" pitchFamily="2" charset="0"/>
                <a:cs typeface="Dekko" panose="00000500000000000000" pitchFamily="2" charset="0"/>
              </a:rPr>
              <a:t>that</a:t>
            </a:r>
            <a:r>
              <a:rPr lang="fr-FR" sz="1100" dirty="0">
                <a:latin typeface="Dekko" panose="00000500000000000000" pitchFamily="2" charset="0"/>
                <a:cs typeface="Dekko" panose="00000500000000000000" pitchFamily="2" charset="0"/>
              </a:rPr>
              <a:t> </a:t>
            </a:r>
            <a:r>
              <a:rPr lang="fr-FR" sz="1100" dirty="0" err="1">
                <a:latin typeface="Dekko" panose="00000500000000000000" pitchFamily="2" charset="0"/>
                <a:cs typeface="Dekko" panose="00000500000000000000" pitchFamily="2" charset="0"/>
              </a:rPr>
              <a:t>you</a:t>
            </a:r>
            <a:r>
              <a:rPr lang="fr-FR" sz="1100" dirty="0">
                <a:latin typeface="Dekko" panose="00000500000000000000" pitchFamily="2" charset="0"/>
                <a:cs typeface="Dekko" panose="00000500000000000000" pitchFamily="2" charset="0"/>
              </a:rPr>
              <a:t> can </a:t>
            </a:r>
            <a:r>
              <a:rPr lang="fr-FR" sz="1100" dirty="0" err="1">
                <a:latin typeface="Dekko" panose="00000500000000000000" pitchFamily="2" charset="0"/>
                <a:cs typeface="Dekko" panose="00000500000000000000" pitchFamily="2" charset="0"/>
              </a:rPr>
              <a:t>climb</a:t>
            </a:r>
            <a:r>
              <a:rPr lang="fr-FR" sz="1100" dirty="0">
                <a:latin typeface="Dekko" panose="00000500000000000000" pitchFamily="2" charset="0"/>
                <a:cs typeface="Dekko" panose="00000500000000000000" pitchFamily="2" charset="0"/>
              </a:rPr>
              <a:t> on</a:t>
            </a:r>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Une épaule fragile et forte à la fois</a:t>
            </a:r>
          </a:p>
          <a:p>
            <a:br>
              <a:rPr lang="fr-FR" sz="1100" dirty="0">
                <a:latin typeface="Dekko" panose="00000500000000000000" pitchFamily="2" charset="0"/>
                <a:cs typeface="Dekko" panose="00000500000000000000" pitchFamily="2" charset="0"/>
              </a:rPr>
            </a:br>
            <a:r>
              <a:rPr lang="fr-FR" sz="1100" dirty="0">
                <a:latin typeface="Dekko" panose="00000500000000000000" pitchFamily="2" charset="0"/>
                <a:cs typeface="Dekko" panose="00000500000000000000" pitchFamily="2" charset="0"/>
              </a:rPr>
              <a:t>Je te donne, ouh je te donne,</a:t>
            </a:r>
          </a:p>
          <a:p>
            <a:r>
              <a:rPr lang="fr-FR" sz="1100" dirty="0">
                <a:latin typeface="Dekko" panose="00000500000000000000" pitchFamily="2" charset="0"/>
                <a:cs typeface="Dekko" panose="00000500000000000000" pitchFamily="2" charset="0"/>
              </a:rPr>
              <a:t>Tout ce que je vaux, ce que je suis, </a:t>
            </a:r>
          </a:p>
          <a:p>
            <a:r>
              <a:rPr lang="fr-FR" sz="1100" dirty="0">
                <a:latin typeface="Dekko" panose="00000500000000000000" pitchFamily="2" charset="0"/>
                <a:cs typeface="Dekko" panose="00000500000000000000" pitchFamily="2" charset="0"/>
              </a:rPr>
              <a:t>mes dons, mes défauts,</a:t>
            </a:r>
          </a:p>
          <a:p>
            <a:r>
              <a:rPr lang="fr-FR" sz="1100" dirty="0">
                <a:latin typeface="Dekko" panose="00000500000000000000" pitchFamily="2" charset="0"/>
                <a:cs typeface="Dekko" panose="00000500000000000000" pitchFamily="2" charset="0"/>
              </a:rPr>
              <a:t>mes plus belles chances, mes différences</a:t>
            </a:r>
          </a:p>
        </p:txBody>
      </p:sp>
      <p:sp>
        <p:nvSpPr>
          <p:cNvPr id="15" name="Rectangle à coins arrondis 14"/>
          <p:cNvSpPr/>
          <p:nvPr/>
        </p:nvSpPr>
        <p:spPr>
          <a:xfrm>
            <a:off x="3133685" y="121920"/>
            <a:ext cx="3957055" cy="9425940"/>
          </a:xfrm>
          <a:prstGeom prst="roundRect">
            <a:avLst>
              <a:gd name="adj" fmla="val 3240"/>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3245498" y="4664982"/>
            <a:ext cx="1529606" cy="2364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409138" y="4664982"/>
            <a:ext cx="1231348" cy="292388"/>
          </a:xfrm>
          <a:prstGeom prst="rect">
            <a:avLst/>
          </a:prstGeom>
        </p:spPr>
        <p:txBody>
          <a:bodyPr wrap="square">
            <a:spAutoFit/>
          </a:bodyPr>
          <a:lstStyle/>
          <a:p>
            <a:pPr algn="ctr"/>
            <a:r>
              <a:rPr lang="fr-FR" sz="1300" dirty="0">
                <a:solidFill>
                  <a:srgbClr val="222222"/>
                </a:solidFill>
                <a:latin typeface="Dekko" panose="00000500000000000000" pitchFamily="2" charset="0"/>
                <a:cs typeface="Dekko" panose="00000500000000000000" pitchFamily="2" charset="0"/>
              </a:rPr>
              <a:t>La chanson</a:t>
            </a:r>
            <a:endParaRPr lang="fr-FR" sz="1300" b="0" i="1" dirty="0">
              <a:solidFill>
                <a:srgbClr val="222222"/>
              </a:solidFill>
              <a:effectLst/>
              <a:latin typeface="Dekko" panose="00000500000000000000" pitchFamily="2" charset="0"/>
              <a:cs typeface="Dekko" panose="00000500000000000000" pitchFamily="2" charset="0"/>
            </a:endParaRPr>
          </a:p>
        </p:txBody>
      </p:sp>
      <p:sp>
        <p:nvSpPr>
          <p:cNvPr id="23" name="Rectangle 22">
            <a:extLst>
              <a:ext uri="{FF2B5EF4-FFF2-40B4-BE49-F238E27FC236}">
                <a16:creationId xmlns:a16="http://schemas.microsoft.com/office/drawing/2014/main" id="{1F70A464-C8DB-4918-A215-FE4F9E14ADD6}"/>
              </a:ext>
            </a:extLst>
          </p:cNvPr>
          <p:cNvSpPr/>
          <p:nvPr/>
        </p:nvSpPr>
        <p:spPr>
          <a:xfrm>
            <a:off x="3129464" y="113804"/>
            <a:ext cx="3867189" cy="1077218"/>
          </a:xfrm>
          <a:prstGeom prst="rect">
            <a:avLst/>
          </a:prstGeom>
          <a:noFill/>
        </p:spPr>
        <p:txBody>
          <a:bodyPr wrap="square" lIns="91440" tIns="45720" rIns="91440" bIns="45720">
            <a:spAutoFit/>
          </a:bodyPr>
          <a:lstStyle/>
          <a:p>
            <a:pPr algn="ctr"/>
            <a:r>
              <a:rPr lang="fr-FR" sz="3200" b="1" cap="none" spc="0" dirty="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rPr>
              <a:t>La chanson, </a:t>
            </a:r>
          </a:p>
          <a:p>
            <a:pPr algn="ctr"/>
            <a:r>
              <a:rPr lang="fr-FR" sz="3200" b="1" cap="none" spc="0" dirty="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rPr>
              <a:t>l’interprète</a:t>
            </a:r>
          </a:p>
        </p:txBody>
      </p:sp>
      <p:sp>
        <p:nvSpPr>
          <p:cNvPr id="2" name="Rectangle 2">
            <a:extLst>
              <a:ext uri="{FF2B5EF4-FFF2-40B4-BE49-F238E27FC236}">
                <a16:creationId xmlns:a16="http://schemas.microsoft.com/office/drawing/2014/main" id="{BD98B4B1-7012-4206-B5F4-1A6C3450A851}"/>
              </a:ext>
            </a:extLst>
          </p:cNvPr>
          <p:cNvSpPr>
            <a:spLocks noChangeArrowheads="1"/>
          </p:cNvSpPr>
          <p:nvPr/>
        </p:nvSpPr>
        <p:spPr bwMode="auto">
          <a:xfrm>
            <a:off x="3159335" y="5032613"/>
            <a:ext cx="3867187" cy="2646878"/>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spcAft>
                <a:spcPts val="600"/>
              </a:spcAft>
            </a:pPr>
            <a:r>
              <a:rPr lang="fr-FR" sz="1200" b="1" dirty="0">
                <a:latin typeface="Dekko" panose="00000500000000000000" pitchFamily="2" charset="0"/>
                <a:cs typeface="Dekko" panose="00000500000000000000" pitchFamily="2" charset="0"/>
              </a:rPr>
              <a:t>Je te donne</a:t>
            </a:r>
            <a:r>
              <a:rPr lang="fr-FR" sz="1200" dirty="0">
                <a:latin typeface="Dekko" panose="00000500000000000000" pitchFamily="2" charset="0"/>
                <a:cs typeface="Dekko" panose="00000500000000000000" pitchFamily="2" charset="0"/>
              </a:rPr>
              <a:t> est une chanson écrite, composée et interprétée par Jean-Jacques Goldman et Michael Jones en 1985.</a:t>
            </a:r>
          </a:p>
          <a:p>
            <a:pPr lvl="0">
              <a:spcAft>
                <a:spcPts val="600"/>
              </a:spcAft>
            </a:pPr>
            <a:r>
              <a:rPr lang="fr-FR" sz="1200" dirty="0">
                <a:latin typeface="Dekko" panose="00000500000000000000" pitchFamily="2" charset="0"/>
                <a:cs typeface="Dekko" panose="00000500000000000000" pitchFamily="2" charset="0"/>
              </a:rPr>
              <a:t>Goldman se charge d'écrire les paroles en français et Jones, des paroles en anglais. Goldman eut l'idée de cette chanson en réaction face à la montée du Front national au début des années 1980. Il ne s’agit pas d'une chanson contre le racisme mais d'un hymne au métissage qui était un phénomène que les deux chanteurs considéraient comme quelque chose de bénéfique pour la société.</a:t>
            </a:r>
          </a:p>
          <a:p>
            <a:pPr lvl="0">
              <a:spcAft>
                <a:spcPts val="600"/>
              </a:spcAft>
            </a:pPr>
            <a:r>
              <a:rPr lang="fr-FR" sz="1200" dirty="0">
                <a:latin typeface="Dekko" panose="00000500000000000000" pitchFamily="2" charset="0"/>
                <a:cs typeface="Dekko" panose="00000500000000000000" pitchFamily="2" charset="0"/>
              </a:rPr>
              <a:t>Cette chanson a aussi été reprise en 2015 par le groupe Génération Goldman qui rend hommage à Jean-Jacques Goldman en reprenant ses chansons. Dans cette version les chanteurs sont : Leslie et </a:t>
            </a:r>
            <a:r>
              <a:rPr lang="fr-FR" sz="1200" dirty="0" err="1">
                <a:latin typeface="Dekko" panose="00000500000000000000" pitchFamily="2" charset="0"/>
                <a:cs typeface="Dekko" panose="00000500000000000000" pitchFamily="2" charset="0"/>
              </a:rPr>
              <a:t>Ivyrise</a:t>
            </a:r>
            <a:r>
              <a:rPr lang="fr-FR" sz="1200" dirty="0">
                <a:latin typeface="Dekko" panose="00000500000000000000" pitchFamily="2" charset="0"/>
                <a:cs typeface="Dekko" panose="00000500000000000000" pitchFamily="2" charset="0"/>
              </a:rPr>
              <a:t>.</a:t>
            </a:r>
          </a:p>
        </p:txBody>
      </p:sp>
      <p:sp>
        <p:nvSpPr>
          <p:cNvPr id="25" name="Rectangle à coins arrondis 17">
            <a:extLst>
              <a:ext uri="{FF2B5EF4-FFF2-40B4-BE49-F238E27FC236}">
                <a16:creationId xmlns:a16="http://schemas.microsoft.com/office/drawing/2014/main" id="{6152195D-444C-46FD-A546-5681CD6A860E}"/>
              </a:ext>
            </a:extLst>
          </p:cNvPr>
          <p:cNvSpPr/>
          <p:nvPr/>
        </p:nvSpPr>
        <p:spPr>
          <a:xfrm>
            <a:off x="3208602" y="1248979"/>
            <a:ext cx="1912037" cy="28873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C6EAFFC7-6EBA-486B-9A58-4894A3EF3080}"/>
              </a:ext>
            </a:extLst>
          </p:cNvPr>
          <p:cNvSpPr/>
          <p:nvPr/>
        </p:nvSpPr>
        <p:spPr>
          <a:xfrm>
            <a:off x="3204382" y="1248979"/>
            <a:ext cx="1916258" cy="292388"/>
          </a:xfrm>
          <a:prstGeom prst="rect">
            <a:avLst/>
          </a:prstGeom>
        </p:spPr>
        <p:txBody>
          <a:bodyPr wrap="square">
            <a:spAutoFit/>
          </a:bodyPr>
          <a:lstStyle/>
          <a:p>
            <a:pPr algn="ctr"/>
            <a:r>
              <a:rPr lang="fr-FR" sz="1300" b="0" dirty="0">
                <a:solidFill>
                  <a:srgbClr val="222222"/>
                </a:solidFill>
                <a:effectLst/>
                <a:latin typeface="Dekko" panose="00000500000000000000" pitchFamily="2" charset="0"/>
                <a:cs typeface="Dekko" panose="00000500000000000000" pitchFamily="2" charset="0"/>
              </a:rPr>
              <a:t>Jean-Jacques Goldman</a:t>
            </a:r>
          </a:p>
        </p:txBody>
      </p:sp>
      <p:sp>
        <p:nvSpPr>
          <p:cNvPr id="14" name="Rectangle 13">
            <a:extLst>
              <a:ext uri="{FF2B5EF4-FFF2-40B4-BE49-F238E27FC236}">
                <a16:creationId xmlns:a16="http://schemas.microsoft.com/office/drawing/2014/main" id="{D84F31F7-BB69-4826-9FB4-C040FD46CE4E}"/>
              </a:ext>
            </a:extLst>
          </p:cNvPr>
          <p:cNvSpPr/>
          <p:nvPr/>
        </p:nvSpPr>
        <p:spPr>
          <a:xfrm>
            <a:off x="3159336" y="3399603"/>
            <a:ext cx="3867188" cy="1200329"/>
          </a:xfrm>
          <a:prstGeom prst="rect">
            <a:avLst/>
          </a:prstGeom>
        </p:spPr>
        <p:txBody>
          <a:bodyPr wrap="square">
            <a:spAutoFit/>
          </a:bodyPr>
          <a:lstStyle/>
          <a:p>
            <a:pPr lvl="0"/>
            <a:r>
              <a:rPr lang="fr-FR" sz="1200" dirty="0">
                <a:solidFill>
                  <a:srgbClr val="222222"/>
                </a:solidFill>
                <a:latin typeface="Dekko" panose="00000500000000000000" pitchFamily="2" charset="0"/>
                <a:cs typeface="Dekko" panose="00000500000000000000" pitchFamily="2" charset="0"/>
              </a:rPr>
              <a:t>Il compose également pour de nombreux artistes célèbres comme Johnny Hallyday ou encore Céline Dion.</a:t>
            </a:r>
          </a:p>
          <a:p>
            <a:pPr lvl="0"/>
            <a:r>
              <a:rPr lang="fr-FR" sz="1200" dirty="0">
                <a:solidFill>
                  <a:srgbClr val="222222"/>
                </a:solidFill>
                <a:latin typeface="Dekko" panose="00000500000000000000" pitchFamily="2" charset="0"/>
                <a:cs typeface="Dekko" panose="00000500000000000000" pitchFamily="2" charset="0"/>
              </a:rPr>
              <a:t>C’est aussi un artiste engagé dans les causes humanitaires surtout avec les restos du cœur qu’il fonde avec Coluche. C’est d’ailleurs lui qui a écrit leur chanson phare chantée par de nombreux artistes sous le nom Des Enfoirés.</a:t>
            </a:r>
          </a:p>
        </p:txBody>
      </p:sp>
      <p:pic>
        <p:nvPicPr>
          <p:cNvPr id="12" name="Image 11">
            <a:extLst>
              <a:ext uri="{FF2B5EF4-FFF2-40B4-BE49-F238E27FC236}">
                <a16:creationId xmlns:a16="http://schemas.microsoft.com/office/drawing/2014/main" id="{E176B652-F3C6-4972-8EC8-E4740215FC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377652" y="8534387"/>
            <a:ext cx="1323390" cy="272302"/>
          </a:xfrm>
          <a:prstGeom prst="rect">
            <a:avLst/>
          </a:prstGeom>
        </p:spPr>
      </p:pic>
      <p:sp>
        <p:nvSpPr>
          <p:cNvPr id="24" name="Rectangle 23">
            <a:extLst>
              <a:ext uri="{FF2B5EF4-FFF2-40B4-BE49-F238E27FC236}">
                <a16:creationId xmlns:a16="http://schemas.microsoft.com/office/drawing/2014/main" id="{3D78FE38-8E6E-4763-870E-C0001918AD7E}"/>
              </a:ext>
            </a:extLst>
          </p:cNvPr>
          <p:cNvSpPr/>
          <p:nvPr/>
        </p:nvSpPr>
        <p:spPr>
          <a:xfrm>
            <a:off x="108573" y="113804"/>
            <a:ext cx="2876108" cy="646331"/>
          </a:xfrm>
          <a:prstGeom prst="rect">
            <a:avLst/>
          </a:prstGeom>
          <a:noFill/>
        </p:spPr>
        <p:txBody>
          <a:bodyPr wrap="square" lIns="91440" tIns="45720" rIns="91440" bIns="45720">
            <a:spAutoFit/>
          </a:bodyPr>
          <a:lstStyle/>
          <a:p>
            <a:pPr algn="ctr"/>
            <a:r>
              <a:rPr lang="fr-FR" sz="3600" b="1" cap="none" spc="0" dirty="0">
                <a:ln w="6600">
                  <a:solidFill>
                    <a:sysClr val="windowText" lastClr="000000"/>
                  </a:solidFill>
                  <a:prstDash val="solid"/>
                </a:ln>
                <a:solidFill>
                  <a:srgbClr val="FFFFFF"/>
                </a:solidFill>
                <a:effectLst>
                  <a:outerShdw dist="38100" dir="2700000" algn="tl" rotWithShape="0">
                    <a:schemeClr val="tx1">
                      <a:lumMod val="50000"/>
                      <a:lumOff val="50000"/>
                    </a:schemeClr>
                  </a:outerShdw>
                </a:effectLst>
                <a:latin typeface="Chewy" panose="02000000000000000000" pitchFamily="2" charset="0"/>
                <a:ea typeface="Chewy" panose="02000000000000000000" pitchFamily="2" charset="0"/>
              </a:rPr>
              <a:t>Je te donne</a:t>
            </a:r>
          </a:p>
        </p:txBody>
      </p:sp>
      <p:sp>
        <p:nvSpPr>
          <p:cNvPr id="16" name="ZoneTexte 15">
            <a:extLst>
              <a:ext uri="{FF2B5EF4-FFF2-40B4-BE49-F238E27FC236}">
                <a16:creationId xmlns:a16="http://schemas.microsoft.com/office/drawing/2014/main" id="{E770B408-57D0-4A0B-A4E1-1F685E22900C}"/>
              </a:ext>
            </a:extLst>
          </p:cNvPr>
          <p:cNvSpPr txBox="1"/>
          <p:nvPr/>
        </p:nvSpPr>
        <p:spPr>
          <a:xfrm>
            <a:off x="198438" y="715889"/>
            <a:ext cx="2713316" cy="338554"/>
          </a:xfrm>
          <a:prstGeom prst="rect">
            <a:avLst/>
          </a:prstGeom>
          <a:noFill/>
        </p:spPr>
        <p:txBody>
          <a:bodyPr wrap="square" rtlCol="0">
            <a:spAutoFit/>
          </a:bodyPr>
          <a:lstStyle/>
          <a:p>
            <a:pPr algn="ctr"/>
            <a:r>
              <a:rPr lang="fr-FR" sz="1600" b="1" dirty="0">
                <a:ln>
                  <a:solidFill>
                    <a:schemeClr val="tx1"/>
                  </a:solidFill>
                </a:ln>
                <a:latin typeface="Dekko" panose="00000500000000000000" pitchFamily="2" charset="0"/>
                <a:cs typeface="Dekko" panose="00000500000000000000" pitchFamily="2" charset="0"/>
              </a:rPr>
              <a:t>Jean-Jacques Goldman</a:t>
            </a:r>
          </a:p>
        </p:txBody>
      </p:sp>
      <p:sp>
        <p:nvSpPr>
          <p:cNvPr id="17" name="Rectangle 2">
            <a:extLst>
              <a:ext uri="{FF2B5EF4-FFF2-40B4-BE49-F238E27FC236}">
                <a16:creationId xmlns:a16="http://schemas.microsoft.com/office/drawing/2014/main" id="{66233C72-9309-4858-9984-FA793CF9D05E}"/>
              </a:ext>
            </a:extLst>
          </p:cNvPr>
          <p:cNvSpPr>
            <a:spLocks noChangeArrowheads="1"/>
          </p:cNvSpPr>
          <p:nvPr/>
        </p:nvSpPr>
        <p:spPr bwMode="auto">
          <a:xfrm>
            <a:off x="4221364" y="1645277"/>
            <a:ext cx="2805160" cy="175432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effectLst/>
                <a:latin typeface="Dekko" panose="00000500000000000000" pitchFamily="2" charset="0"/>
                <a:cs typeface="Dekko" panose="00000500000000000000" pitchFamily="2" charset="0"/>
              </a:rPr>
              <a:t>Jean-Jacques Goldman</a:t>
            </a:r>
            <a:r>
              <a:rPr kumimoji="0" lang="fr-FR" altLang="fr-FR" sz="1200" b="0" i="0" u="none" strike="noStrike" cap="none" normalizeH="0" baseline="0" dirty="0">
                <a:ln>
                  <a:noFill/>
                </a:ln>
                <a:effectLst/>
                <a:latin typeface="Dekko" panose="00000500000000000000" pitchFamily="2" charset="0"/>
                <a:cs typeface="Dekko" panose="00000500000000000000" pitchFamily="2" charset="0"/>
              </a:rPr>
              <a:t>, né le 11 octobre 1951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latin typeface="Dekko" panose="00000500000000000000" pitchFamily="2" charset="0"/>
                <a:cs typeface="Dekko" panose="00000500000000000000" pitchFamily="2" charset="0"/>
              </a:rPr>
              <a:t>dans le 19</a:t>
            </a:r>
            <a:r>
              <a:rPr kumimoji="0" lang="fr-FR" altLang="fr-FR" sz="1200" b="0" i="0" u="none" strike="noStrike" cap="none" normalizeH="0" baseline="30000" dirty="0">
                <a:ln>
                  <a:noFill/>
                </a:ln>
                <a:effectLst/>
                <a:latin typeface="Dekko" panose="00000500000000000000" pitchFamily="2" charset="0"/>
                <a:cs typeface="Dekko" panose="00000500000000000000" pitchFamily="2" charset="0"/>
              </a:rPr>
              <a:t>e</a:t>
            </a:r>
            <a:r>
              <a:rPr kumimoji="0" lang="fr-FR" altLang="fr-FR" sz="1200" b="0" i="0" u="none" strike="noStrike" cap="none" normalizeH="0" baseline="0" dirty="0">
                <a:ln>
                  <a:noFill/>
                </a:ln>
                <a:effectLst/>
                <a:latin typeface="Dekko" panose="00000500000000000000" pitchFamily="2" charset="0"/>
                <a:cs typeface="Dekko" panose="00000500000000000000" pitchFamily="2" charset="0"/>
              </a:rPr>
              <a:t> arrondissement de Paris, est un </a:t>
            </a:r>
            <a:r>
              <a:rPr kumimoji="0" lang="fr-FR" altLang="fr-FR" sz="1200" b="0" i="0" strike="noStrike" cap="none" normalizeH="0" baseline="0" dirty="0">
                <a:ln>
                  <a:noFill/>
                </a:ln>
                <a:effectLst/>
                <a:latin typeface="Dekko" panose="00000500000000000000" pitchFamily="2" charset="0"/>
                <a:cs typeface="Dekko" panose="00000500000000000000" pitchFamily="2" charset="0"/>
              </a:rPr>
              <a:t>auteur-compositeur-interprète français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effectLst/>
                <a:latin typeface="Dekko" panose="00000500000000000000" pitchFamily="2" charset="0"/>
                <a:cs typeface="Dekko" panose="00000500000000000000" pitchFamily="2" charset="0"/>
              </a:rPr>
              <a:t>également producteur, de variété et de pop rock principalement.  Il a fait de nombreux tubes dans </a:t>
            </a:r>
            <a:r>
              <a:rPr kumimoji="0" lang="fr-FR" altLang="fr-FR" sz="1200" b="0" i="0" u="none" strike="noStrike" cap="none" normalizeH="0" baseline="0" dirty="0">
                <a:ln>
                  <a:noFill/>
                </a:ln>
                <a:solidFill>
                  <a:schemeClr val="tx1"/>
                </a:solidFill>
                <a:effectLst/>
                <a:latin typeface="Dekko" panose="00000500000000000000" pitchFamily="2" charset="0"/>
                <a:cs typeface="Dekko" panose="00000500000000000000" pitchFamily="2" charset="0"/>
              </a:rPr>
              <a:t>les années 80 comme Il suffira d’un signe, Quand la musique est bonne, Encore un matin… seul ou avec son groupe </a:t>
            </a:r>
            <a:r>
              <a:rPr kumimoji="0" lang="fr-FR" altLang="fr-FR" sz="1200" b="0" i="0" u="none" strike="noStrike" cap="none" normalizeH="0" baseline="0" dirty="0" err="1">
                <a:ln>
                  <a:noFill/>
                </a:ln>
                <a:solidFill>
                  <a:schemeClr val="tx1"/>
                </a:solidFill>
                <a:effectLst/>
                <a:latin typeface="Dekko" panose="00000500000000000000" pitchFamily="2" charset="0"/>
                <a:cs typeface="Dekko" panose="00000500000000000000" pitchFamily="2" charset="0"/>
              </a:rPr>
              <a:t>Fredericks</a:t>
            </a:r>
            <a:r>
              <a:rPr kumimoji="0" lang="fr-FR" altLang="fr-FR" sz="1200" b="0" i="0" u="none" strike="noStrike" cap="none" normalizeH="0" baseline="0" dirty="0">
                <a:ln>
                  <a:noFill/>
                </a:ln>
                <a:solidFill>
                  <a:schemeClr val="tx1"/>
                </a:solidFill>
                <a:effectLst/>
                <a:latin typeface="Dekko" panose="00000500000000000000" pitchFamily="2" charset="0"/>
                <a:cs typeface="Dekko" panose="00000500000000000000" pitchFamily="2" charset="0"/>
              </a:rPr>
              <a:t> Goldman Jones.</a:t>
            </a:r>
          </a:p>
        </p:txBody>
      </p:sp>
      <p:pic>
        <p:nvPicPr>
          <p:cNvPr id="27" name="Image 26">
            <a:extLst>
              <a:ext uri="{FF2B5EF4-FFF2-40B4-BE49-F238E27FC236}">
                <a16:creationId xmlns:a16="http://schemas.microsoft.com/office/drawing/2014/main" id="{A0E4B2C1-AD36-43D3-9151-08ABC24B20FF}"/>
              </a:ext>
            </a:extLst>
          </p:cNvPr>
          <p:cNvPicPr>
            <a:picLocks noChangeAspect="1"/>
          </p:cNvPicPr>
          <p:nvPr/>
        </p:nvPicPr>
        <p:blipFill>
          <a:blip r:embed="rId3"/>
          <a:stretch>
            <a:fillRect/>
          </a:stretch>
        </p:blipFill>
        <p:spPr>
          <a:xfrm>
            <a:off x="3204382" y="1688938"/>
            <a:ext cx="1070438" cy="1608581"/>
          </a:xfrm>
          <a:prstGeom prst="rect">
            <a:avLst/>
          </a:prstGeom>
        </p:spPr>
      </p:pic>
      <p:pic>
        <p:nvPicPr>
          <p:cNvPr id="28" name="Image 27">
            <a:extLst>
              <a:ext uri="{FF2B5EF4-FFF2-40B4-BE49-F238E27FC236}">
                <a16:creationId xmlns:a16="http://schemas.microsoft.com/office/drawing/2014/main" id="{DBB1A51D-AF30-426C-87CF-BECDA986057D}"/>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Lst>
          </a:blip>
          <a:stretch>
            <a:fillRect/>
          </a:stretch>
        </p:blipFill>
        <p:spPr>
          <a:xfrm>
            <a:off x="3312554" y="7834761"/>
            <a:ext cx="3238500" cy="1409700"/>
          </a:xfrm>
          <a:prstGeom prst="rect">
            <a:avLst/>
          </a:prstGeom>
        </p:spPr>
      </p:pic>
    </p:spTree>
    <p:extLst>
      <p:ext uri="{BB962C8B-B14F-4D97-AF65-F5344CB8AC3E}">
        <p14:creationId xmlns:p14="http://schemas.microsoft.com/office/powerpoint/2010/main" val="16878397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TotalTime>
  <Words>95</Words>
  <Application>Microsoft Office PowerPoint</Application>
  <PresentationFormat>Personnalisé</PresentationFormat>
  <Paragraphs>37</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Chewy</vt:lpstr>
      <vt:lpstr>Dekko</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sandrine_brou@hotmail.fr</cp:lastModifiedBy>
  <cp:revision>25</cp:revision>
  <dcterms:created xsi:type="dcterms:W3CDTF">2015-03-16T12:30:11Z</dcterms:created>
  <dcterms:modified xsi:type="dcterms:W3CDTF">2018-08-26T09:35:18Z</dcterms:modified>
</cp:coreProperties>
</file>