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2" r:id="rId2"/>
    <p:sldId id="265" r:id="rId3"/>
    <p:sldId id="264" r:id="rId4"/>
  </p:sldIdLst>
  <p:sldSz cx="7416800" cy="10621963"/>
  <p:notesSz cx="6735763" cy="9866313"/>
  <p:defaultTextStyle>
    <a:defPPr>
      <a:defRPr lang="fr-FR"/>
    </a:defPPr>
    <a:lvl1pPr marL="0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5356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30712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6068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61423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6779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92135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7491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22847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46">
          <p15:clr>
            <a:srgbClr val="A4A3A4"/>
          </p15:clr>
        </p15:guide>
        <p15:guide id="2" pos="23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044" autoAdjust="0"/>
    <p:restoredTop sz="87984" autoAdjust="0"/>
  </p:normalViewPr>
  <p:slideViewPr>
    <p:cSldViewPr>
      <p:cViewPr>
        <p:scale>
          <a:sx n="100" d="100"/>
          <a:sy n="100" d="100"/>
        </p:scale>
        <p:origin x="72" y="-798"/>
      </p:cViewPr>
      <p:guideLst>
        <p:guide orient="horz" pos="3346"/>
        <p:guide pos="233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2928" y="42"/>
      </p:cViewPr>
      <p:guideLst>
        <p:guide orient="horz" pos="3107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6CBC15-BD79-4FD4-B050-D78D73096B9E}" type="datetimeFigureOut">
              <a:rPr lang="fr-FR" smtClean="0"/>
              <a:t>12/11/2018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076450" y="739775"/>
            <a:ext cx="25828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ABECF6-F629-40DC-9E7C-029ED56512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2544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56260" y="3299695"/>
            <a:ext cx="6304280" cy="2276837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12520" y="6019112"/>
            <a:ext cx="5191760" cy="27145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53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307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60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61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67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92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74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22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12/11/2018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09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12/11/2018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7139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032884" y="567981"/>
            <a:ext cx="1251586" cy="12082483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78131" y="567981"/>
            <a:ext cx="3631142" cy="12082483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12/11/2018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6034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12/11/2018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3787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5876" y="6825595"/>
            <a:ext cx="6304280" cy="210964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85876" y="4502043"/>
            <a:ext cx="6304280" cy="2323553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535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3071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60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614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677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921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749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2284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12/11/2018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0357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78131" y="3304611"/>
            <a:ext cx="2441363" cy="934585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43107" y="3304611"/>
            <a:ext cx="2441363" cy="934585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12/11/2018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5277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0840" y="425371"/>
            <a:ext cx="6675120" cy="1770327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0841" y="2377648"/>
            <a:ext cx="3277041" cy="990891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5356" indent="0">
              <a:buNone/>
              <a:defRPr sz="2300" b="1"/>
            </a:lvl2pPr>
            <a:lvl3pPr marL="1030712" indent="0">
              <a:buNone/>
              <a:defRPr sz="2000" b="1"/>
            </a:lvl3pPr>
            <a:lvl4pPr marL="1546068" indent="0">
              <a:buNone/>
              <a:defRPr sz="1800" b="1"/>
            </a:lvl4pPr>
            <a:lvl5pPr marL="2061423" indent="0">
              <a:buNone/>
              <a:defRPr sz="1800" b="1"/>
            </a:lvl5pPr>
            <a:lvl6pPr marL="2576779" indent="0">
              <a:buNone/>
              <a:defRPr sz="1800" b="1"/>
            </a:lvl6pPr>
            <a:lvl7pPr marL="3092135" indent="0">
              <a:buNone/>
              <a:defRPr sz="1800" b="1"/>
            </a:lvl7pPr>
            <a:lvl8pPr marL="3607491" indent="0">
              <a:buNone/>
              <a:defRPr sz="1800" b="1"/>
            </a:lvl8pPr>
            <a:lvl9pPr marL="4122847" indent="0">
              <a:buNone/>
              <a:defRPr sz="18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0841" y="3368539"/>
            <a:ext cx="3277041" cy="611992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767632" y="2377648"/>
            <a:ext cx="3278328" cy="990891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5356" indent="0">
              <a:buNone/>
              <a:defRPr sz="2300" b="1"/>
            </a:lvl2pPr>
            <a:lvl3pPr marL="1030712" indent="0">
              <a:buNone/>
              <a:defRPr sz="2000" b="1"/>
            </a:lvl3pPr>
            <a:lvl4pPr marL="1546068" indent="0">
              <a:buNone/>
              <a:defRPr sz="1800" b="1"/>
            </a:lvl4pPr>
            <a:lvl5pPr marL="2061423" indent="0">
              <a:buNone/>
              <a:defRPr sz="1800" b="1"/>
            </a:lvl5pPr>
            <a:lvl6pPr marL="2576779" indent="0">
              <a:buNone/>
              <a:defRPr sz="1800" b="1"/>
            </a:lvl6pPr>
            <a:lvl7pPr marL="3092135" indent="0">
              <a:buNone/>
              <a:defRPr sz="1800" b="1"/>
            </a:lvl7pPr>
            <a:lvl8pPr marL="3607491" indent="0">
              <a:buNone/>
              <a:defRPr sz="1800" b="1"/>
            </a:lvl8pPr>
            <a:lvl9pPr marL="4122847" indent="0">
              <a:buNone/>
              <a:defRPr sz="18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767632" y="3368539"/>
            <a:ext cx="3278328" cy="611992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12/11/2018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1452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12/11/2018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2479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12/11/2018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0468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0841" y="422912"/>
            <a:ext cx="2440076" cy="179983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99763" y="422912"/>
            <a:ext cx="4146198" cy="9065552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0841" y="2222745"/>
            <a:ext cx="2440076" cy="7265719"/>
          </a:xfrm>
        </p:spPr>
        <p:txBody>
          <a:bodyPr/>
          <a:lstStyle>
            <a:lvl1pPr marL="0" indent="0">
              <a:buNone/>
              <a:defRPr sz="1600"/>
            </a:lvl1pPr>
            <a:lvl2pPr marL="515356" indent="0">
              <a:buNone/>
              <a:defRPr sz="1400"/>
            </a:lvl2pPr>
            <a:lvl3pPr marL="1030712" indent="0">
              <a:buNone/>
              <a:defRPr sz="1100"/>
            </a:lvl3pPr>
            <a:lvl4pPr marL="1546068" indent="0">
              <a:buNone/>
              <a:defRPr sz="1000"/>
            </a:lvl4pPr>
            <a:lvl5pPr marL="2061423" indent="0">
              <a:buNone/>
              <a:defRPr sz="1000"/>
            </a:lvl5pPr>
            <a:lvl6pPr marL="2576779" indent="0">
              <a:buNone/>
              <a:defRPr sz="1000"/>
            </a:lvl6pPr>
            <a:lvl7pPr marL="3092135" indent="0">
              <a:buNone/>
              <a:defRPr sz="1000"/>
            </a:lvl7pPr>
            <a:lvl8pPr marL="3607491" indent="0">
              <a:buNone/>
              <a:defRPr sz="1000"/>
            </a:lvl8pPr>
            <a:lvl9pPr marL="4122847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12/11/2018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945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53745" y="7435375"/>
            <a:ext cx="4450080" cy="877788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53745" y="949092"/>
            <a:ext cx="4450080" cy="6373178"/>
          </a:xfrm>
        </p:spPr>
        <p:txBody>
          <a:bodyPr/>
          <a:lstStyle>
            <a:lvl1pPr marL="0" indent="0">
              <a:buNone/>
              <a:defRPr sz="3600"/>
            </a:lvl1pPr>
            <a:lvl2pPr marL="515356" indent="0">
              <a:buNone/>
              <a:defRPr sz="3200"/>
            </a:lvl2pPr>
            <a:lvl3pPr marL="1030712" indent="0">
              <a:buNone/>
              <a:defRPr sz="2700"/>
            </a:lvl3pPr>
            <a:lvl4pPr marL="1546068" indent="0">
              <a:buNone/>
              <a:defRPr sz="2300"/>
            </a:lvl4pPr>
            <a:lvl5pPr marL="2061423" indent="0">
              <a:buNone/>
              <a:defRPr sz="2300"/>
            </a:lvl5pPr>
            <a:lvl6pPr marL="2576779" indent="0">
              <a:buNone/>
              <a:defRPr sz="2300"/>
            </a:lvl6pPr>
            <a:lvl7pPr marL="3092135" indent="0">
              <a:buNone/>
              <a:defRPr sz="2300"/>
            </a:lvl7pPr>
            <a:lvl8pPr marL="3607491" indent="0">
              <a:buNone/>
              <a:defRPr sz="2300"/>
            </a:lvl8pPr>
            <a:lvl9pPr marL="4122847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53745" y="8313163"/>
            <a:ext cx="4450080" cy="1246604"/>
          </a:xfrm>
        </p:spPr>
        <p:txBody>
          <a:bodyPr/>
          <a:lstStyle>
            <a:lvl1pPr marL="0" indent="0">
              <a:buNone/>
              <a:defRPr sz="1600"/>
            </a:lvl1pPr>
            <a:lvl2pPr marL="515356" indent="0">
              <a:buNone/>
              <a:defRPr sz="1400"/>
            </a:lvl2pPr>
            <a:lvl3pPr marL="1030712" indent="0">
              <a:buNone/>
              <a:defRPr sz="1100"/>
            </a:lvl3pPr>
            <a:lvl4pPr marL="1546068" indent="0">
              <a:buNone/>
              <a:defRPr sz="1000"/>
            </a:lvl4pPr>
            <a:lvl5pPr marL="2061423" indent="0">
              <a:buNone/>
              <a:defRPr sz="1000"/>
            </a:lvl5pPr>
            <a:lvl6pPr marL="2576779" indent="0">
              <a:buNone/>
              <a:defRPr sz="1000"/>
            </a:lvl6pPr>
            <a:lvl7pPr marL="3092135" indent="0">
              <a:buNone/>
              <a:defRPr sz="1000"/>
            </a:lvl7pPr>
            <a:lvl8pPr marL="3607491" indent="0">
              <a:buNone/>
              <a:defRPr sz="1000"/>
            </a:lvl8pPr>
            <a:lvl9pPr marL="4122847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12/11/2018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9817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0840" y="425371"/>
            <a:ext cx="6675120" cy="1770327"/>
          </a:xfrm>
          <a:prstGeom prst="rect">
            <a:avLst/>
          </a:prstGeom>
        </p:spPr>
        <p:txBody>
          <a:bodyPr vert="horz" lIns="103071" tIns="51536" rIns="103071" bIns="51536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0840" y="2478460"/>
            <a:ext cx="6675120" cy="7010004"/>
          </a:xfrm>
          <a:prstGeom prst="rect">
            <a:avLst/>
          </a:prstGeom>
        </p:spPr>
        <p:txBody>
          <a:bodyPr vert="horz" lIns="103071" tIns="51536" rIns="103071" bIns="51536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0840" y="9844987"/>
            <a:ext cx="1730587" cy="565521"/>
          </a:xfrm>
          <a:prstGeom prst="rect">
            <a:avLst/>
          </a:prstGeom>
        </p:spPr>
        <p:txBody>
          <a:bodyPr vert="horz" lIns="103071" tIns="51536" rIns="103071" bIns="51536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9E177-BF97-4017-B113-86F89845F476}" type="datetimeFigureOut">
              <a:rPr lang="fr-FR" smtClean="0"/>
              <a:t>12/11/2018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34074" y="9844987"/>
            <a:ext cx="2348653" cy="565521"/>
          </a:xfrm>
          <a:prstGeom prst="rect">
            <a:avLst/>
          </a:prstGeom>
        </p:spPr>
        <p:txBody>
          <a:bodyPr vert="horz" lIns="103071" tIns="51536" rIns="103071" bIns="51536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315373" y="9844987"/>
            <a:ext cx="1730587" cy="565521"/>
          </a:xfrm>
          <a:prstGeom prst="rect">
            <a:avLst/>
          </a:prstGeom>
        </p:spPr>
        <p:txBody>
          <a:bodyPr vert="horz" lIns="103071" tIns="51536" rIns="103071" bIns="51536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9788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30712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6517" indent="-386517" algn="l" defTabSz="1030712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7453" indent="-322097" algn="l" defTabSz="1030712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8390" indent="-257678" algn="l" defTabSz="10307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3745" indent="-257678" algn="l" defTabSz="1030712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9101" indent="-257678" algn="l" defTabSz="1030712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34457" indent="-257678" algn="l" defTabSz="10307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9813" indent="-257678" algn="l" defTabSz="10307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65169" indent="-257678" algn="l" defTabSz="10307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80525" indent="-257678" algn="l" defTabSz="10307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5356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30712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6068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61423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6779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92135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7491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22847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9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emf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108662" y="47226"/>
            <a:ext cx="2157448" cy="616615"/>
          </a:xfrm>
          <a:prstGeom prst="roundRect">
            <a:avLst/>
          </a:prstGeom>
          <a:noFill/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78816" y="39982"/>
            <a:ext cx="2147927" cy="5790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100" dirty="0">
                <a:latin typeface="Dekko" panose="00000500000000000000" pitchFamily="2" charset="0"/>
                <a:cs typeface="Dekko" panose="00000500000000000000" pitchFamily="2" charset="0"/>
              </a:rPr>
              <a:t>Prénom  : _____________________</a:t>
            </a:r>
          </a:p>
          <a:p>
            <a:pPr>
              <a:lnSpc>
                <a:spcPct val="150000"/>
              </a:lnSpc>
            </a:pPr>
            <a:r>
              <a:rPr lang="fr-FR" sz="1100" dirty="0">
                <a:latin typeface="Dekko" panose="00000500000000000000" pitchFamily="2" charset="0"/>
                <a:cs typeface="Dekko" panose="00000500000000000000" pitchFamily="2" charset="0"/>
              </a:rPr>
              <a:t>Date :  _______________________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98902" y="727692"/>
            <a:ext cx="2161960" cy="415234"/>
          </a:xfrm>
          <a:prstGeom prst="roundRect">
            <a:avLst>
              <a:gd name="adj" fmla="val 20341"/>
            </a:avLst>
          </a:prstGeom>
          <a:noFill/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89611" y="734956"/>
            <a:ext cx="9001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latin typeface="Dekko" panose="00000500000000000000" pitchFamily="2" charset="0"/>
                <a:cs typeface="Dekko" panose="00000500000000000000" pitchFamily="2" charset="0"/>
              </a:rPr>
              <a:t>Appréciation</a:t>
            </a:r>
          </a:p>
        </p:txBody>
      </p:sp>
      <p:sp>
        <p:nvSpPr>
          <p:cNvPr id="55" name="Rectangle à coins arrondis 54"/>
          <p:cNvSpPr/>
          <p:nvPr/>
        </p:nvSpPr>
        <p:spPr>
          <a:xfrm>
            <a:off x="89999" y="4112688"/>
            <a:ext cx="7256144" cy="6437265"/>
          </a:xfrm>
          <a:prstGeom prst="roundRect">
            <a:avLst>
              <a:gd name="adj" fmla="val 1905"/>
            </a:avLst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Rectangle à coins arrondis 53"/>
          <p:cNvSpPr/>
          <p:nvPr/>
        </p:nvSpPr>
        <p:spPr>
          <a:xfrm>
            <a:off x="2327661" y="38267"/>
            <a:ext cx="5018482" cy="1536853"/>
          </a:xfrm>
          <a:prstGeom prst="roundRect">
            <a:avLst>
              <a:gd name="adj" fmla="val 7686"/>
            </a:avLst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Rectangle à coins arrondis 55"/>
          <p:cNvSpPr/>
          <p:nvPr/>
        </p:nvSpPr>
        <p:spPr>
          <a:xfrm>
            <a:off x="105982" y="1191841"/>
            <a:ext cx="2151655" cy="402220"/>
          </a:xfrm>
          <a:prstGeom prst="roundRect">
            <a:avLst>
              <a:gd name="adj" fmla="val 20341"/>
            </a:avLst>
          </a:prstGeom>
          <a:solidFill>
            <a:schemeClr val="bg1"/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ZoneTexte 58"/>
          <p:cNvSpPr txBox="1"/>
          <p:nvPr/>
        </p:nvSpPr>
        <p:spPr>
          <a:xfrm>
            <a:off x="70657" y="1183599"/>
            <a:ext cx="8892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latin typeface="Dekko" panose="00000500000000000000" pitchFamily="2" charset="0"/>
                <a:cs typeface="Dekko" panose="00000500000000000000" pitchFamily="2" charset="0"/>
              </a:rPr>
              <a:t>Signature des parents</a:t>
            </a:r>
          </a:p>
        </p:txBody>
      </p:sp>
      <p:sp>
        <p:nvSpPr>
          <p:cNvPr id="81" name="ZoneTexte 80"/>
          <p:cNvSpPr txBox="1"/>
          <p:nvPr/>
        </p:nvSpPr>
        <p:spPr>
          <a:xfrm>
            <a:off x="2383639" y="109048"/>
            <a:ext cx="37706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123Marker" panose="02000603000000000000" pitchFamily="2" charset="0"/>
                <a:ea typeface="123Marker" panose="02000603000000000000" pitchFamily="2" charset="0"/>
                <a:cs typeface="Browallia New" panose="020B0502040204020203" pitchFamily="34" charset="-34"/>
              </a:rPr>
              <a:t>Evaluation de Maths n°3</a:t>
            </a:r>
          </a:p>
        </p:txBody>
      </p:sp>
      <p:sp>
        <p:nvSpPr>
          <p:cNvPr id="87" name="Ellipse 86"/>
          <p:cNvSpPr/>
          <p:nvPr/>
        </p:nvSpPr>
        <p:spPr>
          <a:xfrm rot="19456496">
            <a:off x="2420209" y="711170"/>
            <a:ext cx="576064" cy="310907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88" name="ZoneTexte 87"/>
          <p:cNvSpPr txBox="1"/>
          <p:nvPr/>
        </p:nvSpPr>
        <p:spPr>
          <a:xfrm rot="19456496">
            <a:off x="2415380" y="691885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800" dirty="0">
                <a:latin typeface="Fineliner Script" pitchFamily="50" charset="0"/>
              </a:rPr>
              <a:t>CM1</a:t>
            </a:r>
            <a:endParaRPr lang="fr-FR" dirty="0">
              <a:latin typeface="Fineliner Script" pitchFamily="50" charset="0"/>
            </a:endParaRPr>
          </a:p>
        </p:txBody>
      </p:sp>
      <p:pic>
        <p:nvPicPr>
          <p:cNvPr id="74" name="Image 7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97232" y="4964940"/>
            <a:ext cx="655727" cy="596712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15E65EAA-DA15-4983-A50D-C976E56851EA}"/>
              </a:ext>
            </a:extLst>
          </p:cNvPr>
          <p:cNvSpPr txBox="1"/>
          <p:nvPr/>
        </p:nvSpPr>
        <p:spPr>
          <a:xfrm>
            <a:off x="2959151" y="664693"/>
            <a:ext cx="34564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u="sng" dirty="0">
                <a:latin typeface="Set Fire to the Rain" panose="02000506000000020004" pitchFamily="2" charset="0"/>
              </a:rPr>
              <a:t>Calcul</a:t>
            </a:r>
            <a:r>
              <a:rPr lang="fr-FR" sz="1600" dirty="0">
                <a:latin typeface="Set Fire to the Rain" panose="02000506000000020004" pitchFamily="2" charset="0"/>
              </a:rPr>
              <a:t> : </a:t>
            </a:r>
          </a:p>
          <a:p>
            <a:pPr algn="ctr"/>
            <a:r>
              <a:rPr lang="fr-FR" sz="1400" dirty="0">
                <a:latin typeface="Set Fire to the Rain" panose="02000506000000020004" pitchFamily="2" charset="0"/>
              </a:rPr>
              <a:t>addition, soustraction, multiplication, multiples, calcul mental</a:t>
            </a:r>
          </a:p>
        </p:txBody>
      </p:sp>
      <p:pic>
        <p:nvPicPr>
          <p:cNvPr id="47" name="Image 46">
            <a:extLst>
              <a:ext uri="{FF2B5EF4-FFF2-40B4-BE49-F238E27FC236}">
                <a16:creationId xmlns:a16="http://schemas.microsoft.com/office/drawing/2014/main" id="{28AF886C-D0D9-4C4A-A0F3-DB855230DD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379060">
            <a:off x="10453633" y="6471448"/>
            <a:ext cx="605103" cy="469845"/>
          </a:xfrm>
          <a:prstGeom prst="rect">
            <a:avLst/>
          </a:prstGeom>
        </p:spPr>
      </p:pic>
      <p:sp>
        <p:nvSpPr>
          <p:cNvPr id="53" name="Larme 52">
            <a:extLst>
              <a:ext uri="{FF2B5EF4-FFF2-40B4-BE49-F238E27FC236}">
                <a16:creationId xmlns:a16="http://schemas.microsoft.com/office/drawing/2014/main" id="{DFF78ED9-BD46-4EA9-9CDE-5781E6AFCB66}"/>
              </a:ext>
            </a:extLst>
          </p:cNvPr>
          <p:cNvSpPr/>
          <p:nvPr/>
        </p:nvSpPr>
        <p:spPr>
          <a:xfrm>
            <a:off x="108001" y="4269982"/>
            <a:ext cx="360040" cy="307777"/>
          </a:xfrm>
          <a:prstGeom prst="teardrop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ZoneTexte 57">
            <a:extLst>
              <a:ext uri="{FF2B5EF4-FFF2-40B4-BE49-F238E27FC236}">
                <a16:creationId xmlns:a16="http://schemas.microsoft.com/office/drawing/2014/main" id="{1F77E32E-D696-44D4-BBE5-590BAE60D6D9}"/>
              </a:ext>
            </a:extLst>
          </p:cNvPr>
          <p:cNvSpPr txBox="1"/>
          <p:nvPr/>
        </p:nvSpPr>
        <p:spPr>
          <a:xfrm>
            <a:off x="476449" y="4269982"/>
            <a:ext cx="24158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latin typeface="Set Fire to the Rain" panose="02000506000000020004" pitchFamily="2" charset="0"/>
              </a:rPr>
              <a:t>Pose et effectue ces additions</a:t>
            </a:r>
          </a:p>
        </p:txBody>
      </p:sp>
      <p:sp>
        <p:nvSpPr>
          <p:cNvPr id="61" name="ZoneTexte 60">
            <a:extLst>
              <a:ext uri="{FF2B5EF4-FFF2-40B4-BE49-F238E27FC236}">
                <a16:creationId xmlns:a16="http://schemas.microsoft.com/office/drawing/2014/main" id="{D22F5404-1F87-4C4C-908F-85EEFA52FBA9}"/>
              </a:ext>
            </a:extLst>
          </p:cNvPr>
          <p:cNvSpPr txBox="1"/>
          <p:nvPr/>
        </p:nvSpPr>
        <p:spPr>
          <a:xfrm>
            <a:off x="180009" y="4239204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  <a:latin typeface="Mrs Chocolat" pitchFamily="2" charset="0"/>
              </a:rPr>
              <a:t>1</a:t>
            </a:r>
          </a:p>
        </p:txBody>
      </p:sp>
      <p:sp>
        <p:nvSpPr>
          <p:cNvPr id="62" name="Larme 61">
            <a:extLst>
              <a:ext uri="{FF2B5EF4-FFF2-40B4-BE49-F238E27FC236}">
                <a16:creationId xmlns:a16="http://schemas.microsoft.com/office/drawing/2014/main" id="{446AB267-19C3-4665-954C-B23BFCEB243F}"/>
              </a:ext>
            </a:extLst>
          </p:cNvPr>
          <p:cNvSpPr/>
          <p:nvPr/>
        </p:nvSpPr>
        <p:spPr>
          <a:xfrm>
            <a:off x="108000" y="6401724"/>
            <a:ext cx="360040" cy="307777"/>
          </a:xfrm>
          <a:prstGeom prst="teardrop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ZoneTexte 62">
            <a:extLst>
              <a:ext uri="{FF2B5EF4-FFF2-40B4-BE49-F238E27FC236}">
                <a16:creationId xmlns:a16="http://schemas.microsoft.com/office/drawing/2014/main" id="{DA3F6000-D9F2-411F-A42B-0F694B4E324D}"/>
              </a:ext>
            </a:extLst>
          </p:cNvPr>
          <p:cNvSpPr txBox="1"/>
          <p:nvPr/>
        </p:nvSpPr>
        <p:spPr>
          <a:xfrm>
            <a:off x="476449" y="6464441"/>
            <a:ext cx="53723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latin typeface="Set Fire to the Rain" panose="02000506000000020004" pitchFamily="2" charset="0"/>
              </a:rPr>
              <a:t>Pose et effectue ces soustractions. Attention à la retenue !</a:t>
            </a:r>
          </a:p>
        </p:txBody>
      </p:sp>
      <p:sp>
        <p:nvSpPr>
          <p:cNvPr id="65" name="ZoneTexte 64">
            <a:extLst>
              <a:ext uri="{FF2B5EF4-FFF2-40B4-BE49-F238E27FC236}">
                <a16:creationId xmlns:a16="http://schemas.microsoft.com/office/drawing/2014/main" id="{5635F758-BE29-43C0-A80F-6228FD36A669}"/>
              </a:ext>
            </a:extLst>
          </p:cNvPr>
          <p:cNvSpPr txBox="1"/>
          <p:nvPr/>
        </p:nvSpPr>
        <p:spPr>
          <a:xfrm>
            <a:off x="180008" y="6370946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  <a:latin typeface="Mrs Chocolat" pitchFamily="2" charset="0"/>
              </a:rPr>
              <a:t>2</a:t>
            </a:r>
          </a:p>
        </p:txBody>
      </p:sp>
      <p:sp>
        <p:nvSpPr>
          <p:cNvPr id="66" name="Larme 65">
            <a:extLst>
              <a:ext uri="{FF2B5EF4-FFF2-40B4-BE49-F238E27FC236}">
                <a16:creationId xmlns:a16="http://schemas.microsoft.com/office/drawing/2014/main" id="{FFC5532E-1520-423E-B696-F05BA535DBEF}"/>
              </a:ext>
            </a:extLst>
          </p:cNvPr>
          <p:cNvSpPr/>
          <p:nvPr/>
        </p:nvSpPr>
        <p:spPr>
          <a:xfrm>
            <a:off x="99444" y="8450663"/>
            <a:ext cx="360040" cy="307777"/>
          </a:xfrm>
          <a:prstGeom prst="teardrop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ZoneTexte 77">
            <a:extLst>
              <a:ext uri="{FF2B5EF4-FFF2-40B4-BE49-F238E27FC236}">
                <a16:creationId xmlns:a16="http://schemas.microsoft.com/office/drawing/2014/main" id="{9DC4A8BA-5605-41D0-8ADF-4DDEF9643675}"/>
              </a:ext>
            </a:extLst>
          </p:cNvPr>
          <p:cNvSpPr txBox="1"/>
          <p:nvPr/>
        </p:nvSpPr>
        <p:spPr>
          <a:xfrm>
            <a:off x="471315" y="8488271"/>
            <a:ext cx="62892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latin typeface="Set Fire to the Rain" panose="02000506000000020004" pitchFamily="2" charset="0"/>
              </a:rPr>
              <a:t>Pose et effectue ces multiplications. Tu peux utiliser tes tables de multiplication</a:t>
            </a:r>
          </a:p>
        </p:txBody>
      </p:sp>
      <p:sp>
        <p:nvSpPr>
          <p:cNvPr id="79" name="ZoneTexte 78">
            <a:extLst>
              <a:ext uri="{FF2B5EF4-FFF2-40B4-BE49-F238E27FC236}">
                <a16:creationId xmlns:a16="http://schemas.microsoft.com/office/drawing/2014/main" id="{DCD24ED5-4CF1-4C23-B50C-C4A952CC42E4}"/>
              </a:ext>
            </a:extLst>
          </p:cNvPr>
          <p:cNvSpPr txBox="1"/>
          <p:nvPr/>
        </p:nvSpPr>
        <p:spPr>
          <a:xfrm>
            <a:off x="171452" y="8419885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>
                <a:solidFill>
                  <a:schemeClr val="bg1"/>
                </a:solidFill>
                <a:latin typeface="Mrs Chocolat" pitchFamily="2" charset="0"/>
              </a:rPr>
              <a:t>3</a:t>
            </a:r>
            <a:endParaRPr lang="fr-FR" b="1" dirty="0">
              <a:solidFill>
                <a:schemeClr val="bg1"/>
              </a:solidFill>
              <a:latin typeface="Mrs Chocolat" pitchFamily="2" charset="0"/>
            </a:endParaRPr>
          </a:p>
        </p:txBody>
      </p:sp>
      <p:pic>
        <p:nvPicPr>
          <p:cNvPr id="80" name="Picture 3">
            <a:extLst>
              <a:ext uri="{FF2B5EF4-FFF2-40B4-BE49-F238E27FC236}">
                <a16:creationId xmlns:a16="http://schemas.microsoft.com/office/drawing/2014/main" id="{D6D0AA21-56AE-4E33-80C4-5519012E791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430"/>
          <a:stretch/>
        </p:blipFill>
        <p:spPr bwMode="auto">
          <a:xfrm>
            <a:off x="684063" y="4817673"/>
            <a:ext cx="1757871" cy="1501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9" name="Picture 3">
            <a:extLst>
              <a:ext uri="{FF2B5EF4-FFF2-40B4-BE49-F238E27FC236}">
                <a16:creationId xmlns:a16="http://schemas.microsoft.com/office/drawing/2014/main" id="{A26E8766-D990-48C4-A3B1-2D9E2E5D876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356"/>
          <a:stretch/>
        </p:blipFill>
        <p:spPr bwMode="auto">
          <a:xfrm>
            <a:off x="2864343" y="4816059"/>
            <a:ext cx="1749716" cy="1502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1" name="ZoneTexte 90">
            <a:extLst>
              <a:ext uri="{FF2B5EF4-FFF2-40B4-BE49-F238E27FC236}">
                <a16:creationId xmlns:a16="http://schemas.microsoft.com/office/drawing/2014/main" id="{10FDFC2B-954E-4988-BEF1-2FFF8681CA8E}"/>
              </a:ext>
            </a:extLst>
          </p:cNvPr>
          <p:cNvSpPr txBox="1"/>
          <p:nvPr/>
        </p:nvSpPr>
        <p:spPr>
          <a:xfrm>
            <a:off x="702254" y="6702176"/>
            <a:ext cx="17396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  <a:tabLst>
                <a:tab pos="2333625" algn="l"/>
                <a:tab pos="4305300" algn="l"/>
              </a:tabLst>
            </a:pPr>
            <a:r>
              <a:rPr lang="fr-FR" sz="1400" dirty="0">
                <a:latin typeface="123Marker" panose="02000603000000000000" pitchFamily="2" charset="0"/>
                <a:ea typeface="123Marker" panose="02000603000000000000" pitchFamily="2" charset="0"/>
              </a:rPr>
              <a:t> 5 369 – 2 481</a:t>
            </a:r>
          </a:p>
        </p:txBody>
      </p:sp>
      <p:sp>
        <p:nvSpPr>
          <p:cNvPr id="92" name="ZoneTexte 91">
            <a:extLst>
              <a:ext uri="{FF2B5EF4-FFF2-40B4-BE49-F238E27FC236}">
                <a16:creationId xmlns:a16="http://schemas.microsoft.com/office/drawing/2014/main" id="{3346D3A4-EE43-4F6F-B241-D6B23C6988AC}"/>
              </a:ext>
            </a:extLst>
          </p:cNvPr>
          <p:cNvSpPr txBox="1"/>
          <p:nvPr/>
        </p:nvSpPr>
        <p:spPr>
          <a:xfrm>
            <a:off x="1148313" y="8715906"/>
            <a:ext cx="11093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atin typeface="123Marker" panose="02000603000000000000" pitchFamily="2" charset="0"/>
                <a:ea typeface="123Marker" panose="02000603000000000000" pitchFamily="2" charset="0"/>
              </a:rPr>
              <a:t>257 x 8</a:t>
            </a:r>
          </a:p>
        </p:txBody>
      </p:sp>
      <p:sp>
        <p:nvSpPr>
          <p:cNvPr id="94" name="ZoneTexte 93">
            <a:extLst>
              <a:ext uri="{FF2B5EF4-FFF2-40B4-BE49-F238E27FC236}">
                <a16:creationId xmlns:a16="http://schemas.microsoft.com/office/drawing/2014/main" id="{3EC1C28B-0F47-426C-8A04-8E846C832259}"/>
              </a:ext>
            </a:extLst>
          </p:cNvPr>
          <p:cNvSpPr txBox="1"/>
          <p:nvPr/>
        </p:nvSpPr>
        <p:spPr>
          <a:xfrm>
            <a:off x="3764971" y="8687103"/>
            <a:ext cx="11093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atin typeface="123Marker" panose="02000603000000000000" pitchFamily="2" charset="0"/>
                <a:ea typeface="123Marker" panose="02000603000000000000" pitchFamily="2" charset="0"/>
              </a:rPr>
              <a:t>4 800 x 6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D5E9B1D5-DCF7-4E73-872E-DEC15CD8C318}"/>
              </a:ext>
            </a:extLst>
          </p:cNvPr>
          <p:cNvSpPr/>
          <p:nvPr/>
        </p:nvSpPr>
        <p:spPr>
          <a:xfrm>
            <a:off x="2864342" y="6697814"/>
            <a:ext cx="173623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dirty="0">
                <a:latin typeface="123Marker" panose="02000603000000000000" pitchFamily="2" charset="0"/>
                <a:ea typeface="123Marker" panose="02000603000000000000" pitchFamily="2" charset="0"/>
              </a:rPr>
              <a:t>3 610 – 1 972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22F07759-9C63-4706-83F1-394F364182AE}"/>
              </a:ext>
            </a:extLst>
          </p:cNvPr>
          <p:cNvSpPr/>
          <p:nvPr/>
        </p:nvSpPr>
        <p:spPr>
          <a:xfrm>
            <a:off x="684064" y="4529382"/>
            <a:ext cx="175787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dirty="0">
                <a:latin typeface="123Marker" panose="02000603000000000000" pitchFamily="2" charset="0"/>
                <a:ea typeface="123Marker" panose="02000603000000000000" pitchFamily="2" charset="0"/>
              </a:rPr>
              <a:t>2 014 + 36 + 598</a:t>
            </a:r>
            <a:endParaRPr lang="fr-FR" sz="1400" dirty="0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551713A9-1C46-4E55-80F0-5CF39218643D}"/>
              </a:ext>
            </a:extLst>
          </p:cNvPr>
          <p:cNvSpPr/>
          <p:nvPr/>
        </p:nvSpPr>
        <p:spPr>
          <a:xfrm>
            <a:off x="2883935" y="4528140"/>
            <a:ext cx="173012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dirty="0">
                <a:latin typeface="123Marker" panose="02000603000000000000" pitchFamily="2" charset="0"/>
                <a:ea typeface="123Marker" panose="02000603000000000000" pitchFamily="2" charset="0"/>
              </a:rPr>
              <a:t>3 641 + 5 902</a:t>
            </a:r>
            <a:endParaRPr lang="fr-FR" sz="1400" dirty="0"/>
          </a:p>
        </p:txBody>
      </p:sp>
      <p:pic>
        <p:nvPicPr>
          <p:cNvPr id="110" name="Image 109">
            <a:extLst>
              <a:ext uri="{FF2B5EF4-FFF2-40B4-BE49-F238E27FC236}">
                <a16:creationId xmlns:a16="http://schemas.microsoft.com/office/drawing/2014/main" id="{2EBE7AAF-58B1-4AFF-A5B8-3D837DE06B3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2219" y="6998552"/>
            <a:ext cx="1749716" cy="1402266"/>
          </a:xfrm>
          <a:prstGeom prst="rect">
            <a:avLst/>
          </a:prstGeom>
        </p:spPr>
      </p:pic>
      <p:pic>
        <p:nvPicPr>
          <p:cNvPr id="111" name="Image 110">
            <a:extLst>
              <a:ext uri="{FF2B5EF4-FFF2-40B4-BE49-F238E27FC236}">
                <a16:creationId xmlns:a16="http://schemas.microsoft.com/office/drawing/2014/main" id="{F1FC8E66-8C51-4EB4-AFE4-28FD0647AC8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64343" y="7005059"/>
            <a:ext cx="1749716" cy="1402266"/>
          </a:xfrm>
          <a:prstGeom prst="rect">
            <a:avLst/>
          </a:prstGeom>
        </p:spPr>
      </p:pic>
      <p:pic>
        <p:nvPicPr>
          <p:cNvPr id="112" name="Image 111">
            <a:extLst>
              <a:ext uri="{FF2B5EF4-FFF2-40B4-BE49-F238E27FC236}">
                <a16:creationId xmlns:a16="http://schemas.microsoft.com/office/drawing/2014/main" id="{75B5DDF0-3E47-43C1-B388-C49EAFE81D3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2254" y="9021283"/>
            <a:ext cx="2094220" cy="1402266"/>
          </a:xfrm>
          <a:prstGeom prst="rect">
            <a:avLst/>
          </a:prstGeom>
        </p:spPr>
      </p:pic>
      <p:pic>
        <p:nvPicPr>
          <p:cNvPr id="113" name="Image 112">
            <a:extLst>
              <a:ext uri="{FF2B5EF4-FFF2-40B4-BE49-F238E27FC236}">
                <a16:creationId xmlns:a16="http://schemas.microsoft.com/office/drawing/2014/main" id="{5B44FA94-7140-4292-88B5-E93B5CF7CAE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13151" y="9000432"/>
            <a:ext cx="2094220" cy="1402266"/>
          </a:xfrm>
          <a:prstGeom prst="rect">
            <a:avLst/>
          </a:prstGeom>
        </p:spPr>
      </p:pic>
      <p:sp>
        <p:nvSpPr>
          <p:cNvPr id="117" name="ZoneTexte 116">
            <a:extLst>
              <a:ext uri="{FF2B5EF4-FFF2-40B4-BE49-F238E27FC236}">
                <a16:creationId xmlns:a16="http://schemas.microsoft.com/office/drawing/2014/main" id="{A7095F59-2EA0-4991-B76C-89DEEC879828}"/>
              </a:ext>
            </a:extLst>
          </p:cNvPr>
          <p:cNvSpPr txBox="1"/>
          <p:nvPr/>
        </p:nvSpPr>
        <p:spPr>
          <a:xfrm>
            <a:off x="1006741" y="5263500"/>
            <a:ext cx="2652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•</a:t>
            </a:r>
          </a:p>
        </p:txBody>
      </p:sp>
      <p:sp>
        <p:nvSpPr>
          <p:cNvPr id="118" name="ZoneTexte 117">
            <a:extLst>
              <a:ext uri="{FF2B5EF4-FFF2-40B4-BE49-F238E27FC236}">
                <a16:creationId xmlns:a16="http://schemas.microsoft.com/office/drawing/2014/main" id="{BEF605D2-C309-48C5-8ED3-7CBA5D551F9E}"/>
              </a:ext>
            </a:extLst>
          </p:cNvPr>
          <p:cNvSpPr txBox="1"/>
          <p:nvPr/>
        </p:nvSpPr>
        <p:spPr>
          <a:xfrm>
            <a:off x="3203184" y="5254366"/>
            <a:ext cx="217450" cy="2861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•</a:t>
            </a:r>
          </a:p>
        </p:txBody>
      </p:sp>
      <p:sp>
        <p:nvSpPr>
          <p:cNvPr id="121" name="ZoneTexte 120">
            <a:extLst>
              <a:ext uri="{FF2B5EF4-FFF2-40B4-BE49-F238E27FC236}">
                <a16:creationId xmlns:a16="http://schemas.microsoft.com/office/drawing/2014/main" id="{F830A05C-4233-493E-9230-17ED6EA20B78}"/>
              </a:ext>
            </a:extLst>
          </p:cNvPr>
          <p:cNvSpPr txBox="1"/>
          <p:nvPr/>
        </p:nvSpPr>
        <p:spPr>
          <a:xfrm>
            <a:off x="1008874" y="7191613"/>
            <a:ext cx="2652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•</a:t>
            </a:r>
          </a:p>
        </p:txBody>
      </p:sp>
      <p:sp>
        <p:nvSpPr>
          <p:cNvPr id="122" name="ZoneTexte 121">
            <a:extLst>
              <a:ext uri="{FF2B5EF4-FFF2-40B4-BE49-F238E27FC236}">
                <a16:creationId xmlns:a16="http://schemas.microsoft.com/office/drawing/2014/main" id="{220EB434-5EA9-454D-925A-83BC3093468B}"/>
              </a:ext>
            </a:extLst>
          </p:cNvPr>
          <p:cNvSpPr txBox="1"/>
          <p:nvPr/>
        </p:nvSpPr>
        <p:spPr>
          <a:xfrm>
            <a:off x="3187888" y="7200684"/>
            <a:ext cx="2652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•</a:t>
            </a:r>
          </a:p>
        </p:txBody>
      </p:sp>
      <p:sp>
        <p:nvSpPr>
          <p:cNvPr id="123" name="ZoneTexte 122">
            <a:extLst>
              <a:ext uri="{FF2B5EF4-FFF2-40B4-BE49-F238E27FC236}">
                <a16:creationId xmlns:a16="http://schemas.microsoft.com/office/drawing/2014/main" id="{B3E7BBF4-FA74-4DF8-A512-7C206345E402}"/>
              </a:ext>
            </a:extLst>
          </p:cNvPr>
          <p:cNvSpPr txBox="1"/>
          <p:nvPr/>
        </p:nvSpPr>
        <p:spPr>
          <a:xfrm>
            <a:off x="1063509" y="9242402"/>
            <a:ext cx="2652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•</a:t>
            </a:r>
          </a:p>
        </p:txBody>
      </p:sp>
      <p:sp>
        <p:nvSpPr>
          <p:cNvPr id="125" name="ZoneTexte 124">
            <a:extLst>
              <a:ext uri="{FF2B5EF4-FFF2-40B4-BE49-F238E27FC236}">
                <a16:creationId xmlns:a16="http://schemas.microsoft.com/office/drawing/2014/main" id="{408CD6D0-17CC-4985-80A3-39BE540E88B9}"/>
              </a:ext>
            </a:extLst>
          </p:cNvPr>
          <p:cNvSpPr txBox="1"/>
          <p:nvPr/>
        </p:nvSpPr>
        <p:spPr>
          <a:xfrm>
            <a:off x="3549066" y="9211871"/>
            <a:ext cx="2652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•</a:t>
            </a:r>
          </a:p>
        </p:txBody>
      </p:sp>
      <p:sp>
        <p:nvSpPr>
          <p:cNvPr id="128" name="Rectangle : coins arrondis 127">
            <a:extLst>
              <a:ext uri="{FF2B5EF4-FFF2-40B4-BE49-F238E27FC236}">
                <a16:creationId xmlns:a16="http://schemas.microsoft.com/office/drawing/2014/main" id="{5FEB88AD-1205-49A9-94B3-C2FBA7FCD19D}"/>
              </a:ext>
            </a:extLst>
          </p:cNvPr>
          <p:cNvSpPr/>
          <p:nvPr/>
        </p:nvSpPr>
        <p:spPr>
          <a:xfrm>
            <a:off x="4687355" y="4014837"/>
            <a:ext cx="2507950" cy="4616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9" name="ZoneTexte 128">
            <a:extLst>
              <a:ext uri="{FF2B5EF4-FFF2-40B4-BE49-F238E27FC236}">
                <a16:creationId xmlns:a16="http://schemas.microsoft.com/office/drawing/2014/main" id="{D4F9906B-9FCC-4A91-8A6D-E4514E5378BA}"/>
              </a:ext>
            </a:extLst>
          </p:cNvPr>
          <p:cNvSpPr txBox="1"/>
          <p:nvPr/>
        </p:nvSpPr>
        <p:spPr>
          <a:xfrm>
            <a:off x="4799466" y="4062162"/>
            <a:ext cx="24158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latin typeface="Set Fire to the Rain" panose="02000506000000020004" pitchFamily="2" charset="0"/>
              </a:rPr>
              <a:t>Le point noir indique l’endroit où tu dois écrire le premier chiffre</a:t>
            </a:r>
          </a:p>
        </p:txBody>
      </p:sp>
      <p:sp>
        <p:nvSpPr>
          <p:cNvPr id="130" name="Rectangle à coins arrondis 64">
            <a:extLst>
              <a:ext uri="{FF2B5EF4-FFF2-40B4-BE49-F238E27FC236}">
                <a16:creationId xmlns:a16="http://schemas.microsoft.com/office/drawing/2014/main" id="{E46C9FE3-E359-49DF-B981-A4DBB0852036}"/>
              </a:ext>
            </a:extLst>
          </p:cNvPr>
          <p:cNvSpPr/>
          <p:nvPr/>
        </p:nvSpPr>
        <p:spPr>
          <a:xfrm>
            <a:off x="6189306" y="214614"/>
            <a:ext cx="1053048" cy="499578"/>
          </a:xfrm>
          <a:prstGeom prst="roundRect">
            <a:avLst>
              <a:gd name="adj" fmla="val 25804"/>
            </a:avLst>
          </a:prstGeom>
          <a:solidFill>
            <a:schemeClr val="bg1"/>
          </a:solidFill>
          <a:ln cap="rnd">
            <a:solidFill>
              <a:schemeClr val="tx1">
                <a:lumMod val="50000"/>
                <a:lumOff val="50000"/>
              </a:schemeClr>
            </a:solidFill>
            <a:prstDash val="sysDot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334" tIns="45167" rIns="90334" bIns="45167" anchor="ctr"/>
          <a:lstStyle/>
          <a:p>
            <a:pPr algn="ctr" defTabSz="1016356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31" name="ZoneTexte 8">
            <a:extLst>
              <a:ext uri="{FF2B5EF4-FFF2-40B4-BE49-F238E27FC236}">
                <a16:creationId xmlns:a16="http://schemas.microsoft.com/office/drawing/2014/main" id="{18886673-B518-4760-BB4D-EB7CDD2FC4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9306" y="214614"/>
            <a:ext cx="1150937" cy="445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334" tIns="45167" rIns="90334" bIns="45167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fr-FR" altLang="fr-FR" sz="900" dirty="0">
                <a:latin typeface="Set Fire to the Rain" panose="02000506000000020004" pitchFamily="2" charset="0"/>
              </a:rPr>
              <a:t>Soin, présentation</a:t>
            </a:r>
          </a:p>
          <a:p>
            <a:endParaRPr lang="fr-FR" altLang="fr-FR" sz="1400" dirty="0">
              <a:latin typeface="Fineliner Script" pitchFamily="50" charset="0"/>
            </a:endParaRPr>
          </a:p>
        </p:txBody>
      </p:sp>
      <p:sp>
        <p:nvSpPr>
          <p:cNvPr id="132" name="ZoneTexte 131">
            <a:extLst>
              <a:ext uri="{FF2B5EF4-FFF2-40B4-BE49-F238E27FC236}">
                <a16:creationId xmlns:a16="http://schemas.microsoft.com/office/drawing/2014/main" id="{73B74FD9-1DB5-4B0A-9F76-770C98D04735}"/>
              </a:ext>
            </a:extLst>
          </p:cNvPr>
          <p:cNvSpPr txBox="1"/>
          <p:nvPr/>
        </p:nvSpPr>
        <p:spPr>
          <a:xfrm>
            <a:off x="6158126" y="437193"/>
            <a:ext cx="11581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spc="-150" dirty="0">
                <a:latin typeface="Rostros y emociones" panose="02000500000000000000" pitchFamily="2" charset="0"/>
              </a:rPr>
              <a:t>g c f b </a:t>
            </a:r>
          </a:p>
        </p:txBody>
      </p:sp>
      <p:graphicFrame>
        <p:nvGraphicFramePr>
          <p:cNvPr id="134" name="Tableau 133">
            <a:extLst>
              <a:ext uri="{FF2B5EF4-FFF2-40B4-BE49-F238E27FC236}">
                <a16:creationId xmlns:a16="http://schemas.microsoft.com/office/drawing/2014/main" id="{8354440E-97E9-4865-8FAB-E1D71DF7C0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9271667"/>
              </p:ext>
            </p:extLst>
          </p:nvPr>
        </p:nvGraphicFramePr>
        <p:xfrm>
          <a:off x="135003" y="1674205"/>
          <a:ext cx="7166136" cy="22793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3037">
                  <a:extLst>
                    <a:ext uri="{9D8B030D-6E8A-4147-A177-3AD203B41FA5}">
                      <a16:colId xmlns:a16="http://schemas.microsoft.com/office/drawing/2014/main" val="3712370915"/>
                    </a:ext>
                  </a:extLst>
                </a:gridCol>
                <a:gridCol w="5544616">
                  <a:extLst>
                    <a:ext uri="{9D8B030D-6E8A-4147-A177-3AD203B41FA5}">
                      <a16:colId xmlns:a16="http://schemas.microsoft.com/office/drawing/2014/main" val="2797499527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817501407"/>
                    </a:ext>
                  </a:extLst>
                </a:gridCol>
                <a:gridCol w="568403">
                  <a:extLst>
                    <a:ext uri="{9D8B030D-6E8A-4147-A177-3AD203B41FA5}">
                      <a16:colId xmlns:a16="http://schemas.microsoft.com/office/drawing/2014/main" val="961899303"/>
                    </a:ext>
                  </a:extLst>
                </a:gridCol>
              </a:tblGrid>
              <a:tr h="282384">
                <a:tc rowSpan="8">
                  <a:txBody>
                    <a:bodyPr/>
                    <a:lstStyle/>
                    <a:p>
                      <a:pPr marL="0" marR="0" lvl="0" indent="0" algn="ctr" defTabSz="10307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latin typeface="Short Stack" panose="02010500040000000007" pitchFamily="2" charset="0"/>
                        </a:rPr>
                        <a:t>Compétences évaluées</a:t>
                      </a:r>
                    </a:p>
                  </a:txBody>
                  <a:tcPr marL="108000" marR="0" marT="0" marB="0" vert="vert27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307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latin typeface="Short Stack" panose="02010500040000000007" pitchFamily="2" charset="0"/>
                        </a:rPr>
                        <a:t>Maîtriser la technique opératoire de l’addition</a:t>
                      </a:r>
                    </a:p>
                  </a:txBody>
                  <a:tcPr marL="10800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latin typeface="Short Stack" panose="02010500040000000007" pitchFamily="2" charset="0"/>
                        </a:rPr>
                        <a:t>Ex 1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90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2680864"/>
                  </a:ext>
                </a:extLst>
              </a:tr>
              <a:tr h="282384">
                <a:tc vMerge="1">
                  <a:txBody>
                    <a:bodyPr/>
                    <a:lstStyle/>
                    <a:p>
                      <a:pPr marL="0" marR="0" lvl="0" indent="0" algn="l" defTabSz="10307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marL="10800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307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latin typeface="Short Stack" panose="02010500040000000007" pitchFamily="2" charset="0"/>
                        </a:rPr>
                        <a:t>Maîtriser la technique opératoire de la soustraction</a:t>
                      </a:r>
                    </a:p>
                  </a:txBody>
                  <a:tcPr marL="10800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latin typeface="Short Stack" panose="02010500040000000007" pitchFamily="2" charset="0"/>
                        </a:rPr>
                        <a:t>Ex 2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9195169"/>
                  </a:ext>
                </a:extLst>
              </a:tr>
              <a:tr h="302648">
                <a:tc vMerge="1">
                  <a:txBody>
                    <a:bodyPr/>
                    <a:lstStyle/>
                    <a:p>
                      <a:pPr marL="0" marR="0" lvl="0" indent="0" algn="l" defTabSz="10307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marL="10800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307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latin typeface="Short Stack" panose="02010500040000000007" pitchFamily="2" charset="0"/>
                        </a:rPr>
                        <a:t>Maîtriser la technique opératoire de la multiplication</a:t>
                      </a:r>
                    </a:p>
                  </a:txBody>
                  <a:tcPr marL="10800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latin typeface="Short Stack" panose="02010500040000000007" pitchFamily="2" charset="0"/>
                        </a:rPr>
                        <a:t>Ex 3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2211044"/>
                  </a:ext>
                </a:extLst>
              </a:tr>
              <a:tr h="282384">
                <a:tc vMerge="1">
                  <a:txBody>
                    <a:bodyPr/>
                    <a:lstStyle/>
                    <a:p>
                      <a:pPr marL="0" marR="0" lvl="0" indent="0" algn="l" defTabSz="10307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marL="10800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307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latin typeface="Short Stack" panose="02010500040000000007" pitchFamily="2" charset="0"/>
                        </a:rPr>
                        <a:t>Connaître la notion de multiples</a:t>
                      </a:r>
                    </a:p>
                  </a:txBody>
                  <a:tcPr marL="10800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latin typeface="Short Stack" panose="02010500040000000007" pitchFamily="2" charset="0"/>
                        </a:rPr>
                        <a:t>Ex 4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9518421"/>
                  </a:ext>
                </a:extLst>
              </a:tr>
              <a:tr h="282384">
                <a:tc vMerge="1">
                  <a:txBody>
                    <a:bodyPr/>
                    <a:lstStyle/>
                    <a:p>
                      <a:pPr marL="0" marR="0" lvl="0" indent="0" algn="l" defTabSz="10307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marL="10800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307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latin typeface="Short Stack" panose="02010500040000000007" pitchFamily="2" charset="0"/>
                        </a:rPr>
                        <a:t>Calcul mental : trouver les compléments à 100</a:t>
                      </a:r>
                    </a:p>
                  </a:txBody>
                  <a:tcPr marL="10800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latin typeface="Short Stack" panose="02010500040000000007" pitchFamily="2" charset="0"/>
                        </a:rPr>
                        <a:t>Ex 5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1649238"/>
                  </a:ext>
                </a:extLst>
              </a:tr>
              <a:tr h="282384">
                <a:tc vMerge="1">
                  <a:txBody>
                    <a:bodyPr/>
                    <a:lstStyle/>
                    <a:p>
                      <a:pPr marL="0" marR="0" lvl="0" indent="0" algn="l" defTabSz="10307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marL="10800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307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latin typeface="Short Stack" panose="02010500040000000007" pitchFamily="2" charset="0"/>
                        </a:rPr>
                        <a:t>Calcul mental : savoir multiplier ou diviser un nombre par 10, 100 ou 1000</a:t>
                      </a:r>
                    </a:p>
                  </a:txBody>
                  <a:tcPr marL="10800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latin typeface="Short Stack" panose="02010500040000000007" pitchFamily="2" charset="0"/>
                        </a:rPr>
                        <a:t>Ex 6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6578736"/>
                  </a:ext>
                </a:extLst>
              </a:tr>
              <a:tr h="282384">
                <a:tc vMerge="1">
                  <a:txBody>
                    <a:bodyPr/>
                    <a:lstStyle/>
                    <a:p>
                      <a:pPr marL="0" marR="0" lvl="0" indent="0" algn="l" defTabSz="10307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marL="10800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307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latin typeface="Short Stack" panose="02010500040000000007" pitchFamily="2" charset="0"/>
                        </a:rPr>
                        <a:t>Calcul mental : trouver l’ordre de grandeur d’un nombre</a:t>
                      </a:r>
                    </a:p>
                  </a:txBody>
                  <a:tcPr marL="10800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latin typeface="Short Stack" panose="02010500040000000007" pitchFamily="2" charset="0"/>
                        </a:rPr>
                        <a:t>Ex 7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0046828"/>
                  </a:ext>
                </a:extLst>
              </a:tr>
              <a:tr h="282384">
                <a:tc vMerge="1">
                  <a:txBody>
                    <a:bodyPr/>
                    <a:lstStyle/>
                    <a:p>
                      <a:pPr marL="0" marR="0" lvl="0" indent="0" algn="l" defTabSz="10307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marL="10800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307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latin typeface="Short Stack" panose="02010500040000000007" pitchFamily="2" charset="0"/>
                        </a:rPr>
                        <a:t>Calcul mental : trouver le quotient et le reste d’une division en ligne</a:t>
                      </a:r>
                    </a:p>
                  </a:txBody>
                  <a:tcPr marL="10800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latin typeface="Short Stack" panose="02010500040000000007" pitchFamily="2" charset="0"/>
                        </a:rPr>
                        <a:t>Ex 8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94737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8332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à coins arrondis 54"/>
          <p:cNvSpPr/>
          <p:nvPr/>
        </p:nvSpPr>
        <p:spPr>
          <a:xfrm>
            <a:off x="89999" y="54397"/>
            <a:ext cx="7256144" cy="10495558"/>
          </a:xfrm>
          <a:prstGeom prst="roundRect">
            <a:avLst>
              <a:gd name="adj" fmla="val 1642"/>
            </a:avLst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4" name="Image 7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97232" y="4964940"/>
            <a:ext cx="655727" cy="596712"/>
          </a:xfrm>
          <a:prstGeom prst="rect">
            <a:avLst/>
          </a:prstGeom>
        </p:spPr>
      </p:pic>
      <p:pic>
        <p:nvPicPr>
          <p:cNvPr id="47" name="Image 46">
            <a:extLst>
              <a:ext uri="{FF2B5EF4-FFF2-40B4-BE49-F238E27FC236}">
                <a16:creationId xmlns:a16="http://schemas.microsoft.com/office/drawing/2014/main" id="{28AF886C-D0D9-4C4A-A0F3-DB855230DD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379060">
            <a:off x="10453633" y="6471448"/>
            <a:ext cx="605103" cy="469845"/>
          </a:xfrm>
          <a:prstGeom prst="rect">
            <a:avLst/>
          </a:prstGeom>
        </p:spPr>
      </p:pic>
      <p:sp>
        <p:nvSpPr>
          <p:cNvPr id="60" name="Larme 59">
            <a:extLst>
              <a:ext uri="{FF2B5EF4-FFF2-40B4-BE49-F238E27FC236}">
                <a16:creationId xmlns:a16="http://schemas.microsoft.com/office/drawing/2014/main" id="{C835F0F3-70C6-4356-9ACC-F7B73999F242}"/>
              </a:ext>
            </a:extLst>
          </p:cNvPr>
          <p:cNvSpPr/>
          <p:nvPr/>
        </p:nvSpPr>
        <p:spPr>
          <a:xfrm>
            <a:off x="5475" y="6050535"/>
            <a:ext cx="360040" cy="307777"/>
          </a:xfrm>
          <a:prstGeom prst="teardrop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ZoneTexte 63">
            <a:extLst>
              <a:ext uri="{FF2B5EF4-FFF2-40B4-BE49-F238E27FC236}">
                <a16:creationId xmlns:a16="http://schemas.microsoft.com/office/drawing/2014/main" id="{E009A2E5-EFB7-4BE1-9E0B-8D8FF61969D2}"/>
              </a:ext>
            </a:extLst>
          </p:cNvPr>
          <p:cNvSpPr txBox="1"/>
          <p:nvPr/>
        </p:nvSpPr>
        <p:spPr>
          <a:xfrm>
            <a:off x="437523" y="6037529"/>
            <a:ext cx="29323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latin typeface="Set Fire to the Rain" panose="02000506000000020004" pitchFamily="2" charset="0"/>
              </a:rPr>
              <a:t>Calcul en ligne, dans ta tête</a:t>
            </a:r>
          </a:p>
        </p:txBody>
      </p:sp>
      <p:sp>
        <p:nvSpPr>
          <p:cNvPr id="67" name="ZoneTexte 66">
            <a:extLst>
              <a:ext uri="{FF2B5EF4-FFF2-40B4-BE49-F238E27FC236}">
                <a16:creationId xmlns:a16="http://schemas.microsoft.com/office/drawing/2014/main" id="{80A3F9A2-2199-4785-8244-D14F2A19741B}"/>
              </a:ext>
            </a:extLst>
          </p:cNvPr>
          <p:cNvSpPr txBox="1"/>
          <p:nvPr/>
        </p:nvSpPr>
        <p:spPr>
          <a:xfrm>
            <a:off x="77483" y="6019757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  <a:latin typeface="Mrs Chocolat" pitchFamily="2" charset="0"/>
              </a:rPr>
              <a:t>6</a:t>
            </a:r>
          </a:p>
        </p:txBody>
      </p:sp>
      <p:sp>
        <p:nvSpPr>
          <p:cNvPr id="68" name="Larme 67">
            <a:extLst>
              <a:ext uri="{FF2B5EF4-FFF2-40B4-BE49-F238E27FC236}">
                <a16:creationId xmlns:a16="http://schemas.microsoft.com/office/drawing/2014/main" id="{3AF50B8D-394A-4407-B336-0A718B2F38B2}"/>
              </a:ext>
            </a:extLst>
          </p:cNvPr>
          <p:cNvSpPr/>
          <p:nvPr/>
        </p:nvSpPr>
        <p:spPr>
          <a:xfrm>
            <a:off x="52426" y="7901664"/>
            <a:ext cx="360040" cy="307777"/>
          </a:xfrm>
          <a:prstGeom prst="teardrop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ZoneTexte 68">
            <a:extLst>
              <a:ext uri="{FF2B5EF4-FFF2-40B4-BE49-F238E27FC236}">
                <a16:creationId xmlns:a16="http://schemas.microsoft.com/office/drawing/2014/main" id="{32A989A5-89E4-4215-B30A-9C2356F1522B}"/>
              </a:ext>
            </a:extLst>
          </p:cNvPr>
          <p:cNvSpPr txBox="1"/>
          <p:nvPr/>
        </p:nvSpPr>
        <p:spPr>
          <a:xfrm>
            <a:off x="420875" y="7956717"/>
            <a:ext cx="5824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latin typeface="Set Fire to the Rain" panose="02000506000000020004" pitchFamily="2" charset="0"/>
              </a:rPr>
              <a:t>Donne l’ordre de grandeur de ces calculs</a:t>
            </a:r>
          </a:p>
        </p:txBody>
      </p:sp>
      <p:sp>
        <p:nvSpPr>
          <p:cNvPr id="70" name="ZoneTexte 69">
            <a:extLst>
              <a:ext uri="{FF2B5EF4-FFF2-40B4-BE49-F238E27FC236}">
                <a16:creationId xmlns:a16="http://schemas.microsoft.com/office/drawing/2014/main" id="{F54A00C8-748A-4D1B-B620-D4231A94FA0B}"/>
              </a:ext>
            </a:extLst>
          </p:cNvPr>
          <p:cNvSpPr txBox="1"/>
          <p:nvPr/>
        </p:nvSpPr>
        <p:spPr>
          <a:xfrm>
            <a:off x="124434" y="7882415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  <a:latin typeface="Mrs Chocolat" pitchFamily="2" charset="0"/>
              </a:rPr>
              <a:t>7</a:t>
            </a:r>
          </a:p>
        </p:txBody>
      </p:sp>
      <p:sp>
        <p:nvSpPr>
          <p:cNvPr id="71" name="Larme 70">
            <a:extLst>
              <a:ext uri="{FF2B5EF4-FFF2-40B4-BE49-F238E27FC236}">
                <a16:creationId xmlns:a16="http://schemas.microsoft.com/office/drawing/2014/main" id="{657A91D3-3ACD-4DE7-BC2D-E84CC16CD36D}"/>
              </a:ext>
            </a:extLst>
          </p:cNvPr>
          <p:cNvSpPr/>
          <p:nvPr/>
        </p:nvSpPr>
        <p:spPr>
          <a:xfrm>
            <a:off x="45998" y="2345408"/>
            <a:ext cx="360040" cy="307777"/>
          </a:xfrm>
          <a:prstGeom prst="teardrop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ZoneTexte 71">
            <a:extLst>
              <a:ext uri="{FF2B5EF4-FFF2-40B4-BE49-F238E27FC236}">
                <a16:creationId xmlns:a16="http://schemas.microsoft.com/office/drawing/2014/main" id="{223D3BA9-847F-4D42-AA60-464DFF550810}"/>
              </a:ext>
            </a:extLst>
          </p:cNvPr>
          <p:cNvSpPr txBox="1"/>
          <p:nvPr/>
        </p:nvSpPr>
        <p:spPr>
          <a:xfrm>
            <a:off x="414447" y="2407693"/>
            <a:ext cx="2223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latin typeface="Set Fire to the Rain" panose="02000506000000020004" pitchFamily="2" charset="0"/>
              </a:rPr>
              <a:t>Les multiples</a:t>
            </a:r>
          </a:p>
        </p:txBody>
      </p:sp>
      <p:sp>
        <p:nvSpPr>
          <p:cNvPr id="73" name="ZoneTexte 72">
            <a:extLst>
              <a:ext uri="{FF2B5EF4-FFF2-40B4-BE49-F238E27FC236}">
                <a16:creationId xmlns:a16="http://schemas.microsoft.com/office/drawing/2014/main" id="{68E89DAD-D159-45DE-B6FF-B33B37B41EDC}"/>
              </a:ext>
            </a:extLst>
          </p:cNvPr>
          <p:cNvSpPr txBox="1"/>
          <p:nvPr/>
        </p:nvSpPr>
        <p:spPr>
          <a:xfrm>
            <a:off x="118006" y="2314630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  <a:latin typeface="Mrs Chocolat" pitchFamily="2" charset="0"/>
              </a:rPr>
              <a:t>4</a:t>
            </a:r>
          </a:p>
        </p:txBody>
      </p:sp>
      <p:sp>
        <p:nvSpPr>
          <p:cNvPr id="75" name="Larme 74">
            <a:extLst>
              <a:ext uri="{FF2B5EF4-FFF2-40B4-BE49-F238E27FC236}">
                <a16:creationId xmlns:a16="http://schemas.microsoft.com/office/drawing/2014/main" id="{D430B97E-259C-4B82-A57B-E41F036387DC}"/>
              </a:ext>
            </a:extLst>
          </p:cNvPr>
          <p:cNvSpPr/>
          <p:nvPr/>
        </p:nvSpPr>
        <p:spPr>
          <a:xfrm>
            <a:off x="73363" y="9364185"/>
            <a:ext cx="360040" cy="307777"/>
          </a:xfrm>
          <a:prstGeom prst="teardrop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ZoneTexte 75">
            <a:extLst>
              <a:ext uri="{FF2B5EF4-FFF2-40B4-BE49-F238E27FC236}">
                <a16:creationId xmlns:a16="http://schemas.microsoft.com/office/drawing/2014/main" id="{0319FAFE-4ED0-4CB2-8648-7943CCF94485}"/>
              </a:ext>
            </a:extLst>
          </p:cNvPr>
          <p:cNvSpPr txBox="1"/>
          <p:nvPr/>
        </p:nvSpPr>
        <p:spPr>
          <a:xfrm>
            <a:off x="441813" y="9426470"/>
            <a:ext cx="24398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latin typeface="Set Fire to the Rain" panose="02000506000000020004" pitchFamily="2" charset="0"/>
              </a:rPr>
              <a:t>Donne le quotient et le reste</a:t>
            </a:r>
            <a:endParaRPr lang="fr-FR" sz="1200" dirty="0">
              <a:latin typeface="Set Fire to the Rain" panose="02000506000000020004" pitchFamily="2" charset="0"/>
            </a:endParaRPr>
          </a:p>
        </p:txBody>
      </p:sp>
      <p:sp>
        <p:nvSpPr>
          <p:cNvPr id="77" name="ZoneTexte 76">
            <a:extLst>
              <a:ext uri="{FF2B5EF4-FFF2-40B4-BE49-F238E27FC236}">
                <a16:creationId xmlns:a16="http://schemas.microsoft.com/office/drawing/2014/main" id="{968570FF-F8FF-458F-AC2A-661C9DE0416D}"/>
              </a:ext>
            </a:extLst>
          </p:cNvPr>
          <p:cNvSpPr txBox="1"/>
          <p:nvPr/>
        </p:nvSpPr>
        <p:spPr>
          <a:xfrm>
            <a:off x="145371" y="9333407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  <a:latin typeface="Mrs Chocolat" pitchFamily="2" charset="0"/>
              </a:rPr>
              <a:t>8</a:t>
            </a:r>
          </a:p>
        </p:txBody>
      </p:sp>
      <p:sp>
        <p:nvSpPr>
          <p:cNvPr id="82" name="ZoneTexte 81">
            <a:extLst>
              <a:ext uri="{FF2B5EF4-FFF2-40B4-BE49-F238E27FC236}">
                <a16:creationId xmlns:a16="http://schemas.microsoft.com/office/drawing/2014/main" id="{ACFE71DD-C407-49D3-997F-B2E5EC308C8C}"/>
              </a:ext>
            </a:extLst>
          </p:cNvPr>
          <p:cNvSpPr txBox="1"/>
          <p:nvPr/>
        </p:nvSpPr>
        <p:spPr>
          <a:xfrm>
            <a:off x="161450" y="6288005"/>
            <a:ext cx="6579918" cy="695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  <a:tabLst>
                <a:tab pos="2066925" algn="l"/>
                <a:tab pos="4219575" algn="l"/>
              </a:tabLst>
            </a:pPr>
            <a:r>
              <a:rPr lang="fr-FR" sz="1200" dirty="0">
                <a:latin typeface="123Marker" panose="02000603000000000000" pitchFamily="2" charset="0"/>
                <a:ea typeface="123Marker" panose="02000603000000000000" pitchFamily="2" charset="0"/>
              </a:rPr>
              <a:t>36 x 10 = </a:t>
            </a:r>
            <a:r>
              <a:rPr lang="fr-FR" sz="1200" dirty="0">
                <a:latin typeface="Script Ecole 2" panose="02000400000000000000" pitchFamily="2" charset="0"/>
                <a:ea typeface="Script Ecole 2" panose="02000400000000000000" pitchFamily="2" charset="0"/>
              </a:rPr>
              <a:t>_______________</a:t>
            </a:r>
            <a:r>
              <a:rPr lang="fr-FR" sz="1200" dirty="0">
                <a:latin typeface="123Marker" panose="02000603000000000000" pitchFamily="2" charset="0"/>
                <a:ea typeface="123Marker" panose="02000603000000000000" pitchFamily="2" charset="0"/>
              </a:rPr>
              <a:t>	28 x 100 = </a:t>
            </a:r>
            <a:r>
              <a:rPr lang="fr-FR" sz="1200" dirty="0">
                <a:latin typeface="Script Ecole 2" panose="02000400000000000000" pitchFamily="2" charset="0"/>
                <a:ea typeface="Script Ecole 2" panose="02000400000000000000" pitchFamily="2" charset="0"/>
              </a:rPr>
              <a:t>_______________</a:t>
            </a:r>
            <a:r>
              <a:rPr lang="fr-FR" sz="1200" dirty="0">
                <a:latin typeface="123Marker" panose="02000603000000000000" pitchFamily="2" charset="0"/>
                <a:ea typeface="123Marker" panose="02000603000000000000" pitchFamily="2" charset="0"/>
              </a:rPr>
              <a:t>	63 X 1 000 = </a:t>
            </a:r>
            <a:r>
              <a:rPr lang="fr-FR" sz="1200" dirty="0">
                <a:latin typeface="Script Ecole 2" panose="02000400000000000000" pitchFamily="2" charset="0"/>
                <a:ea typeface="Script Ecole 2" panose="02000400000000000000" pitchFamily="2" charset="0"/>
              </a:rPr>
              <a:t>_______________</a:t>
            </a:r>
          </a:p>
          <a:p>
            <a:pPr>
              <a:lnSpc>
                <a:spcPct val="150000"/>
              </a:lnSpc>
              <a:spcAft>
                <a:spcPts val="600"/>
              </a:spcAft>
              <a:tabLst>
                <a:tab pos="2066925" algn="l"/>
                <a:tab pos="4219575" algn="l"/>
              </a:tabLst>
            </a:pPr>
            <a:r>
              <a:rPr lang="fr-FR" sz="1200" dirty="0">
                <a:latin typeface="123Marker" panose="02000603000000000000" pitchFamily="2" charset="0"/>
                <a:ea typeface="123Marker" panose="02000603000000000000" pitchFamily="2" charset="0"/>
              </a:rPr>
              <a:t>205 x 10 = </a:t>
            </a:r>
            <a:r>
              <a:rPr lang="fr-FR" sz="1200" dirty="0">
                <a:latin typeface="Script Ecole 2" panose="02000400000000000000" pitchFamily="2" charset="0"/>
                <a:ea typeface="Script Ecole 2" panose="02000400000000000000" pitchFamily="2" charset="0"/>
              </a:rPr>
              <a:t>_______________</a:t>
            </a:r>
            <a:r>
              <a:rPr lang="fr-FR" sz="1200" dirty="0">
                <a:latin typeface="123Marker" panose="02000603000000000000" pitchFamily="2" charset="0"/>
                <a:ea typeface="123Marker" panose="02000603000000000000" pitchFamily="2" charset="0"/>
              </a:rPr>
              <a:t>	451 x 100 = </a:t>
            </a:r>
            <a:r>
              <a:rPr lang="fr-FR" sz="1200" dirty="0">
                <a:latin typeface="Script Ecole 2" panose="02000400000000000000" pitchFamily="2" charset="0"/>
                <a:ea typeface="Script Ecole 2" panose="02000400000000000000" pitchFamily="2" charset="0"/>
              </a:rPr>
              <a:t>_______________</a:t>
            </a:r>
            <a:r>
              <a:rPr lang="fr-FR" sz="1200" dirty="0">
                <a:latin typeface="123Marker" panose="02000603000000000000" pitchFamily="2" charset="0"/>
                <a:ea typeface="123Marker" panose="02000603000000000000" pitchFamily="2" charset="0"/>
              </a:rPr>
              <a:t>	700 X 1 000 = </a:t>
            </a:r>
            <a:r>
              <a:rPr lang="fr-FR" sz="1200" dirty="0">
                <a:latin typeface="Script Ecole 2" panose="02000400000000000000" pitchFamily="2" charset="0"/>
                <a:ea typeface="Script Ecole 2" panose="02000400000000000000" pitchFamily="2" charset="0"/>
              </a:rPr>
              <a:t>_______________</a:t>
            </a:r>
            <a:endParaRPr lang="fr-FR" sz="1100" dirty="0"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14FD14CD-706C-4517-AE01-A0F5E9750CEB}"/>
              </a:ext>
            </a:extLst>
          </p:cNvPr>
          <p:cNvSpPr/>
          <p:nvPr/>
        </p:nvSpPr>
        <p:spPr>
          <a:xfrm>
            <a:off x="121638" y="2703608"/>
            <a:ext cx="658589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  <a:tabLst>
                <a:tab pos="2066925" algn="l"/>
                <a:tab pos="4219575" algn="l"/>
              </a:tabLst>
            </a:pPr>
            <a:r>
              <a:rPr lang="fr-FR" sz="1200" dirty="0">
                <a:solidFill>
                  <a:prstClr val="black"/>
                </a:solidFill>
                <a:latin typeface="Set Fire to the Rain" panose="02000506000000020004" pitchFamily="2" charset="0"/>
                <a:ea typeface="Script Ecole 2" panose="02000400000000000000" pitchFamily="2" charset="0"/>
              </a:rPr>
              <a:t>* </a:t>
            </a:r>
            <a:r>
              <a:rPr lang="fr-FR" sz="1200" spc="-20" dirty="0">
                <a:solidFill>
                  <a:prstClr val="black"/>
                </a:solidFill>
                <a:latin typeface="Set Fire to the Rain" panose="02000506000000020004" pitchFamily="2" charset="0"/>
                <a:ea typeface="Script Ecole 2" panose="02000400000000000000" pitchFamily="2" charset="0"/>
              </a:rPr>
              <a:t>Entoure en rouge les multiples de 2, en noir les multiples de 5 et en bleu les multiples de 10</a:t>
            </a:r>
          </a:p>
        </p:txBody>
      </p:sp>
      <p:graphicFrame>
        <p:nvGraphicFramePr>
          <p:cNvPr id="84" name="Tableau 83">
            <a:extLst>
              <a:ext uri="{FF2B5EF4-FFF2-40B4-BE49-F238E27FC236}">
                <a16:creationId xmlns:a16="http://schemas.microsoft.com/office/drawing/2014/main" id="{B08572F1-6D68-4FB4-A62E-39E7E27BB2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2994865"/>
              </p:ext>
            </p:extLst>
          </p:nvPr>
        </p:nvGraphicFramePr>
        <p:xfrm>
          <a:off x="251381" y="3025145"/>
          <a:ext cx="6913401" cy="360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84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84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84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84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84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84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849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2849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2849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2849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2849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19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32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58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60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75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94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101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150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326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445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1000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5" name="Rectangle 84">
            <a:extLst>
              <a:ext uri="{FF2B5EF4-FFF2-40B4-BE49-F238E27FC236}">
                <a16:creationId xmlns:a16="http://schemas.microsoft.com/office/drawing/2014/main" id="{C010A117-BB91-462C-8F8D-AC54DDBA1783}"/>
              </a:ext>
            </a:extLst>
          </p:cNvPr>
          <p:cNvSpPr/>
          <p:nvPr/>
        </p:nvSpPr>
        <p:spPr>
          <a:xfrm>
            <a:off x="119379" y="3352785"/>
            <a:ext cx="7207421" cy="607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600"/>
              </a:spcAft>
              <a:tabLst>
                <a:tab pos="2066925" algn="l"/>
                <a:tab pos="4219575" algn="l"/>
              </a:tabLst>
            </a:pPr>
            <a:r>
              <a:rPr lang="fr-FR" sz="1100" dirty="0">
                <a:solidFill>
                  <a:prstClr val="black"/>
                </a:solidFill>
                <a:latin typeface="Set Fire to the Rain" panose="02000506000000020004" pitchFamily="2" charset="0"/>
                <a:ea typeface="Script Ecole 2" panose="02000400000000000000" pitchFamily="2" charset="0"/>
              </a:rPr>
              <a:t>* Ecris les multiples de 5 compris entre :</a:t>
            </a:r>
          </a:p>
          <a:p>
            <a:pPr lvl="0">
              <a:spcAft>
                <a:spcPts val="600"/>
              </a:spcAft>
            </a:pPr>
            <a:r>
              <a:rPr lang="fr-FR" sz="1200" dirty="0">
                <a:solidFill>
                  <a:prstClr val="black"/>
                </a:solidFill>
                <a:latin typeface="123Marker" panose="02000603000000000000" pitchFamily="2" charset="0"/>
                <a:ea typeface="123Marker" panose="02000603000000000000" pitchFamily="2" charset="0"/>
              </a:rPr>
              <a:t>63 et 87 </a:t>
            </a:r>
            <a:r>
              <a:rPr lang="fr-FR" sz="1100" dirty="0">
                <a:solidFill>
                  <a:prstClr val="black"/>
                </a:solidFill>
                <a:latin typeface="Set Fire to the Rain" panose="02000506000000020004" pitchFamily="2" charset="0"/>
                <a:ea typeface="Script Ecole 2" panose="02000400000000000000" pitchFamily="2" charset="0"/>
              </a:rPr>
              <a:t>: ____________________________________         </a:t>
            </a:r>
            <a:r>
              <a:rPr lang="fr-FR" sz="1200" dirty="0">
                <a:solidFill>
                  <a:prstClr val="black"/>
                </a:solidFill>
                <a:latin typeface="123Marker" panose="02000603000000000000" pitchFamily="2" charset="0"/>
                <a:ea typeface="123Marker" panose="02000603000000000000" pitchFamily="2" charset="0"/>
              </a:rPr>
              <a:t>426 et 448 </a:t>
            </a:r>
            <a:r>
              <a:rPr lang="fr-FR" sz="1050" dirty="0">
                <a:solidFill>
                  <a:prstClr val="black"/>
                </a:solidFill>
                <a:latin typeface="Set Fire to the Rain" panose="02000506000000020004" pitchFamily="2" charset="0"/>
                <a:ea typeface="Script Ecole 2" panose="02000400000000000000" pitchFamily="2" charset="0"/>
              </a:rPr>
              <a:t>: </a:t>
            </a:r>
            <a:r>
              <a:rPr lang="fr-FR" sz="1100" dirty="0">
                <a:solidFill>
                  <a:prstClr val="black"/>
                </a:solidFill>
                <a:latin typeface="Set Fire to the Rain" panose="02000506000000020004" pitchFamily="2" charset="0"/>
                <a:ea typeface="Script Ecole 2" panose="02000400000000000000" pitchFamily="2" charset="0"/>
              </a:rPr>
              <a:t>_________________________________________</a:t>
            </a:r>
          </a:p>
        </p:txBody>
      </p:sp>
      <p:graphicFrame>
        <p:nvGraphicFramePr>
          <p:cNvPr id="86" name="Tableau 85">
            <a:extLst>
              <a:ext uri="{FF2B5EF4-FFF2-40B4-BE49-F238E27FC236}">
                <a16:creationId xmlns:a16="http://schemas.microsoft.com/office/drawing/2014/main" id="{00081BBF-82FF-4C9F-B8DA-A75AE14764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2547690"/>
              </p:ext>
            </p:extLst>
          </p:nvPr>
        </p:nvGraphicFramePr>
        <p:xfrm>
          <a:off x="406038" y="8284798"/>
          <a:ext cx="5975290" cy="10586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876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76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2877">
                <a:tc>
                  <a:txBody>
                    <a:bodyPr/>
                    <a:lstStyle/>
                    <a:p>
                      <a:pPr algn="l"/>
                      <a:r>
                        <a:rPr lang="fr-FR" sz="1300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511 + 108 = </a:t>
                      </a:r>
                      <a:r>
                        <a:rPr lang="fr-FR" sz="1400" dirty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______________</a:t>
                      </a:r>
                      <a:endParaRPr lang="fr-FR" sz="1300" dirty="0"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712 – 498 </a:t>
                      </a:r>
                      <a:r>
                        <a:rPr lang="fr-FR" sz="1400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= </a:t>
                      </a:r>
                      <a:r>
                        <a:rPr lang="fr-FR" sz="1400" dirty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___________</a:t>
                      </a:r>
                      <a:endParaRPr lang="fr-FR" sz="1300" dirty="0"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877">
                <a:tc>
                  <a:txBody>
                    <a:bodyPr/>
                    <a:lstStyle/>
                    <a:p>
                      <a:pPr algn="l"/>
                      <a:r>
                        <a:rPr lang="fr-FR" sz="1300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53 x 49 </a:t>
                      </a:r>
                      <a:r>
                        <a:rPr lang="fr-FR" sz="1200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= </a:t>
                      </a:r>
                      <a:r>
                        <a:rPr lang="fr-FR" sz="1200" dirty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___________</a:t>
                      </a:r>
                      <a:endParaRPr lang="fr-FR" sz="1300" dirty="0"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300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288 x 905 </a:t>
                      </a:r>
                      <a:r>
                        <a:rPr lang="fr-FR" sz="1200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= </a:t>
                      </a:r>
                      <a:r>
                        <a:rPr lang="fr-FR" sz="1200" dirty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___________</a:t>
                      </a:r>
                      <a:endParaRPr lang="fr-FR" sz="1300" dirty="0"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877">
                <a:tc>
                  <a:txBody>
                    <a:bodyPr/>
                    <a:lstStyle/>
                    <a:p>
                      <a:pPr algn="l"/>
                      <a:r>
                        <a:rPr lang="fr-FR" sz="1300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608 : 3  </a:t>
                      </a:r>
                      <a:r>
                        <a:rPr lang="fr-FR" sz="1200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= </a:t>
                      </a:r>
                      <a:r>
                        <a:rPr lang="fr-FR" sz="1200" dirty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___________</a:t>
                      </a:r>
                      <a:endParaRPr lang="fr-FR" sz="1300" dirty="0"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300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4 196 : 8 </a:t>
                      </a:r>
                      <a:r>
                        <a:rPr lang="fr-FR" sz="1200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= </a:t>
                      </a:r>
                      <a:r>
                        <a:rPr lang="fr-FR" sz="1200" dirty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___________</a:t>
                      </a:r>
                      <a:endParaRPr lang="fr-FR" sz="1300" dirty="0"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71177115"/>
                  </a:ext>
                </a:extLst>
              </a:tr>
            </a:tbl>
          </a:graphicData>
        </a:graphic>
      </p:graphicFrame>
      <p:sp>
        <p:nvSpPr>
          <p:cNvPr id="90" name="Rectangle 89">
            <a:extLst>
              <a:ext uri="{FF2B5EF4-FFF2-40B4-BE49-F238E27FC236}">
                <a16:creationId xmlns:a16="http://schemas.microsoft.com/office/drawing/2014/main" id="{15221537-E50F-4884-A330-D03917AD7483}"/>
              </a:ext>
            </a:extLst>
          </p:cNvPr>
          <p:cNvSpPr/>
          <p:nvPr/>
        </p:nvSpPr>
        <p:spPr>
          <a:xfrm>
            <a:off x="155471" y="4029572"/>
            <a:ext cx="7081321" cy="700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600"/>
              </a:spcAft>
              <a:tabLst>
                <a:tab pos="2066925" algn="l"/>
                <a:tab pos="4219575" algn="l"/>
              </a:tabLst>
            </a:pPr>
            <a:r>
              <a:rPr lang="fr-FR" sz="1200" dirty="0">
                <a:solidFill>
                  <a:prstClr val="black"/>
                </a:solidFill>
                <a:latin typeface="Set Fire to the Rain" panose="02000506000000020004" pitchFamily="2" charset="0"/>
                <a:ea typeface="Script Ecole 2" panose="02000400000000000000" pitchFamily="2" charset="0"/>
              </a:rPr>
              <a:t>* Ecris : </a:t>
            </a:r>
            <a:r>
              <a:rPr lang="fr-FR" sz="1200" dirty="0">
                <a:solidFill>
                  <a:prstClr val="black"/>
                </a:solidFill>
                <a:latin typeface="123Marker" panose="02000603000000000000" pitchFamily="2" charset="0"/>
                <a:ea typeface="123Marker" panose="02000603000000000000" pitchFamily="2" charset="0"/>
              </a:rPr>
              <a:t>5</a:t>
            </a:r>
            <a:r>
              <a:rPr lang="fr-FR" sz="1200" dirty="0">
                <a:solidFill>
                  <a:prstClr val="black"/>
                </a:solidFill>
                <a:latin typeface="Set Fire to the Rain" panose="02000506000000020004" pitchFamily="2" charset="0"/>
                <a:ea typeface="Script Ecole 2" panose="02000400000000000000" pitchFamily="2" charset="0"/>
              </a:rPr>
              <a:t> multiples de </a:t>
            </a:r>
            <a:r>
              <a:rPr lang="fr-FR" sz="1200" dirty="0">
                <a:solidFill>
                  <a:prstClr val="black"/>
                </a:solidFill>
                <a:latin typeface="123Marker" panose="02000603000000000000" pitchFamily="2" charset="0"/>
                <a:ea typeface="123Marker" panose="02000603000000000000" pitchFamily="2" charset="0"/>
              </a:rPr>
              <a:t>3</a:t>
            </a:r>
            <a:r>
              <a:rPr lang="fr-FR" sz="1200" dirty="0">
                <a:solidFill>
                  <a:prstClr val="black"/>
                </a:solidFill>
                <a:latin typeface="Set Fire to the Rain" panose="02000506000000020004" pitchFamily="2" charset="0"/>
                <a:ea typeface="Script Ecole 2" panose="02000400000000000000" pitchFamily="2" charset="0"/>
              </a:rPr>
              <a:t> plus grands que </a:t>
            </a:r>
            <a:r>
              <a:rPr lang="fr-FR" sz="1200" dirty="0">
                <a:solidFill>
                  <a:prstClr val="black"/>
                </a:solidFill>
                <a:latin typeface="123Marker" panose="02000603000000000000" pitchFamily="2" charset="0"/>
                <a:ea typeface="123Marker" panose="02000603000000000000" pitchFamily="2" charset="0"/>
              </a:rPr>
              <a:t>12</a:t>
            </a:r>
            <a:r>
              <a:rPr lang="fr-FR" sz="1200" dirty="0">
                <a:solidFill>
                  <a:prstClr val="black"/>
                </a:solidFill>
                <a:latin typeface="Set Fire to the Rain" panose="02000506000000020004" pitchFamily="2" charset="0"/>
                <a:ea typeface="Script Ecole 2" panose="02000400000000000000" pitchFamily="2" charset="0"/>
              </a:rPr>
              <a:t> : _____________________________________________________ </a:t>
            </a:r>
          </a:p>
          <a:p>
            <a:pPr lvl="0">
              <a:lnSpc>
                <a:spcPct val="150000"/>
              </a:lnSpc>
              <a:spcAft>
                <a:spcPts val="600"/>
              </a:spcAft>
              <a:tabLst>
                <a:tab pos="2066925" algn="l"/>
                <a:tab pos="4219575" algn="l"/>
              </a:tabLst>
            </a:pPr>
            <a:r>
              <a:rPr lang="fr-FR" sz="1200" dirty="0">
                <a:solidFill>
                  <a:prstClr val="black"/>
                </a:solidFill>
                <a:latin typeface="Set Fire to the Rain" panose="02000506000000020004" pitchFamily="2" charset="0"/>
                <a:ea typeface="Script Ecole 2" panose="02000400000000000000" pitchFamily="2" charset="0"/>
              </a:rPr>
              <a:t>        </a:t>
            </a:r>
            <a:r>
              <a:rPr lang="fr-FR" sz="1200" dirty="0">
                <a:solidFill>
                  <a:prstClr val="black"/>
                </a:solidFill>
                <a:latin typeface="123Marker" panose="02000603000000000000" pitchFamily="2" charset="0"/>
                <a:ea typeface="123Marker" panose="02000603000000000000" pitchFamily="2" charset="0"/>
              </a:rPr>
              <a:t>5</a:t>
            </a:r>
            <a:r>
              <a:rPr lang="fr-FR" sz="1200" dirty="0">
                <a:solidFill>
                  <a:prstClr val="black"/>
                </a:solidFill>
                <a:latin typeface="Set Fire to the Rain" panose="02000506000000020004" pitchFamily="2" charset="0"/>
                <a:ea typeface="Script Ecole 2" panose="02000400000000000000" pitchFamily="2" charset="0"/>
              </a:rPr>
              <a:t> multiples de </a:t>
            </a:r>
            <a:r>
              <a:rPr lang="fr-FR" sz="1200" dirty="0">
                <a:solidFill>
                  <a:prstClr val="black"/>
                </a:solidFill>
                <a:latin typeface="123Marker" panose="02000603000000000000" pitchFamily="2" charset="0"/>
                <a:ea typeface="123Marker" panose="02000603000000000000" pitchFamily="2" charset="0"/>
              </a:rPr>
              <a:t>8 </a:t>
            </a:r>
            <a:r>
              <a:rPr lang="fr-FR" sz="1200" dirty="0">
                <a:solidFill>
                  <a:prstClr val="black"/>
                </a:solidFill>
                <a:latin typeface="Set Fire to the Rain" panose="02000506000000020004" pitchFamily="2" charset="0"/>
                <a:ea typeface="Script Ecole 2" panose="02000400000000000000" pitchFamily="2" charset="0"/>
              </a:rPr>
              <a:t>plus grands que </a:t>
            </a:r>
            <a:r>
              <a:rPr lang="fr-FR" sz="1200" dirty="0">
                <a:solidFill>
                  <a:prstClr val="black"/>
                </a:solidFill>
                <a:latin typeface="123Marker" panose="02000603000000000000" pitchFamily="2" charset="0"/>
                <a:ea typeface="123Marker" panose="02000603000000000000" pitchFamily="2" charset="0"/>
              </a:rPr>
              <a:t>30 </a:t>
            </a:r>
            <a:r>
              <a:rPr lang="fr-FR" sz="1200" dirty="0">
                <a:solidFill>
                  <a:prstClr val="black"/>
                </a:solidFill>
                <a:latin typeface="Set Fire to the Rain" panose="02000506000000020004" pitchFamily="2" charset="0"/>
                <a:ea typeface="Script Ecole 2" panose="02000400000000000000" pitchFamily="2" charset="0"/>
              </a:rPr>
              <a:t>: ______________________________________________________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90D1BD0F-44AB-43F0-8FD1-48ED16C222DD}"/>
              </a:ext>
            </a:extLst>
          </p:cNvPr>
          <p:cNvSpPr/>
          <p:nvPr/>
        </p:nvSpPr>
        <p:spPr>
          <a:xfrm>
            <a:off x="179316" y="9675169"/>
            <a:ext cx="634602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tabLst>
                <a:tab pos="1257300" algn="l"/>
                <a:tab pos="3228975" algn="l"/>
              </a:tabLst>
            </a:pPr>
            <a:r>
              <a:rPr lang="fr-FR" sz="1200" dirty="0">
                <a:solidFill>
                  <a:prstClr val="black"/>
                </a:solidFill>
                <a:latin typeface="123Marker" panose="02000603000000000000" pitchFamily="2" charset="0"/>
                <a:ea typeface="123Marker" panose="02000603000000000000" pitchFamily="2" charset="0"/>
                <a:cs typeface="Leelawadee UI" panose="020B0502040204020203" pitchFamily="34" charset="-34"/>
                <a:sym typeface="Wingdings"/>
              </a:rPr>
              <a:t>36 : 5       Q = </a:t>
            </a:r>
            <a:r>
              <a:rPr lang="fr-FR" sz="1200" dirty="0">
                <a:solidFill>
                  <a:prstClr val="black"/>
                </a:solidFill>
                <a:latin typeface="Script Ecole 2" panose="02000400000000000000" pitchFamily="2" charset="0"/>
                <a:ea typeface="Script Ecole 2" panose="02000400000000000000" pitchFamily="2" charset="0"/>
                <a:cs typeface="Leelawadee UI" panose="020B0502040204020203" pitchFamily="34" charset="-34"/>
                <a:sym typeface="Wingdings"/>
              </a:rPr>
              <a:t>_______</a:t>
            </a:r>
            <a:r>
              <a:rPr lang="fr-FR" sz="1200" dirty="0">
                <a:solidFill>
                  <a:prstClr val="black"/>
                </a:solidFill>
                <a:latin typeface="123Marker" panose="02000603000000000000" pitchFamily="2" charset="0"/>
                <a:ea typeface="123Marker" panose="02000603000000000000" pitchFamily="2" charset="0"/>
                <a:cs typeface="Leelawadee UI" panose="020B0502040204020203" pitchFamily="34" charset="-34"/>
                <a:sym typeface="Wingdings"/>
              </a:rPr>
              <a:t>  et r = </a:t>
            </a:r>
            <a:r>
              <a:rPr lang="fr-FR" sz="1200" dirty="0">
                <a:solidFill>
                  <a:prstClr val="black"/>
                </a:solidFill>
                <a:latin typeface="Script Ecole 2" panose="02000400000000000000" pitchFamily="2" charset="0"/>
                <a:ea typeface="Script Ecole 2" panose="02000400000000000000" pitchFamily="2" charset="0"/>
                <a:cs typeface="Leelawadee UI" panose="020B0502040204020203" pitchFamily="34" charset="-34"/>
                <a:sym typeface="Wingdings"/>
              </a:rPr>
              <a:t>_______</a:t>
            </a:r>
            <a:r>
              <a:rPr lang="fr-FR" sz="1200" dirty="0">
                <a:solidFill>
                  <a:prstClr val="black"/>
                </a:solidFill>
                <a:latin typeface="123Marker" panose="02000603000000000000" pitchFamily="2" charset="0"/>
                <a:ea typeface="123Marker" panose="02000603000000000000" pitchFamily="2" charset="0"/>
                <a:cs typeface="Leelawadee UI" panose="020B0502040204020203" pitchFamily="34" charset="-34"/>
                <a:sym typeface="Wingdings"/>
              </a:rPr>
              <a:t>	39 : 8        Q = </a:t>
            </a:r>
            <a:r>
              <a:rPr lang="fr-FR" sz="1200" dirty="0">
                <a:solidFill>
                  <a:prstClr val="black"/>
                </a:solidFill>
                <a:latin typeface="Script Ecole 2" panose="02000400000000000000" pitchFamily="2" charset="0"/>
                <a:ea typeface="Script Ecole 2" panose="02000400000000000000" pitchFamily="2" charset="0"/>
                <a:cs typeface="Leelawadee UI" panose="020B0502040204020203" pitchFamily="34" charset="-34"/>
                <a:sym typeface="Wingdings"/>
              </a:rPr>
              <a:t>_______</a:t>
            </a:r>
            <a:r>
              <a:rPr lang="fr-FR" sz="1200" dirty="0">
                <a:solidFill>
                  <a:prstClr val="black"/>
                </a:solidFill>
                <a:latin typeface="123Marker" panose="02000603000000000000" pitchFamily="2" charset="0"/>
                <a:ea typeface="123Marker" panose="02000603000000000000" pitchFamily="2" charset="0"/>
                <a:cs typeface="Leelawadee UI" panose="020B0502040204020203" pitchFamily="34" charset="-34"/>
                <a:sym typeface="Wingdings"/>
              </a:rPr>
              <a:t>  et r = </a:t>
            </a:r>
            <a:r>
              <a:rPr lang="fr-FR" sz="1200" dirty="0">
                <a:solidFill>
                  <a:prstClr val="black"/>
                </a:solidFill>
                <a:latin typeface="Script Ecole 2" panose="02000400000000000000" pitchFamily="2" charset="0"/>
                <a:ea typeface="Script Ecole 2" panose="02000400000000000000" pitchFamily="2" charset="0"/>
                <a:cs typeface="Leelawadee UI" panose="020B0502040204020203" pitchFamily="34" charset="-34"/>
                <a:sym typeface="Wingdings"/>
              </a:rPr>
              <a:t>_______</a:t>
            </a:r>
          </a:p>
          <a:p>
            <a:pPr lvl="0">
              <a:tabLst>
                <a:tab pos="1257300" algn="l"/>
                <a:tab pos="3228975" algn="l"/>
              </a:tabLst>
            </a:pPr>
            <a:endParaRPr lang="fr-FR" sz="1200" dirty="0">
              <a:solidFill>
                <a:prstClr val="black"/>
              </a:solidFill>
              <a:latin typeface="123Marker" panose="02000603000000000000" pitchFamily="2" charset="0"/>
              <a:ea typeface="123Marker" panose="02000603000000000000" pitchFamily="2" charset="0"/>
              <a:cs typeface="Leelawadee UI" panose="020B0502040204020203" pitchFamily="34" charset="-34"/>
              <a:sym typeface="Wingdings"/>
            </a:endParaRPr>
          </a:p>
          <a:p>
            <a:pPr lvl="0">
              <a:tabLst>
                <a:tab pos="1257300" algn="l"/>
                <a:tab pos="3228975" algn="l"/>
              </a:tabLst>
            </a:pPr>
            <a:r>
              <a:rPr lang="fr-FR" sz="1200" dirty="0">
                <a:solidFill>
                  <a:prstClr val="black"/>
                </a:solidFill>
                <a:latin typeface="123Marker" panose="02000603000000000000" pitchFamily="2" charset="0"/>
                <a:ea typeface="123Marker" panose="02000603000000000000" pitchFamily="2" charset="0"/>
                <a:cs typeface="Leelawadee UI" panose="020B0502040204020203" pitchFamily="34" charset="-34"/>
                <a:sym typeface="Wingdings"/>
              </a:rPr>
              <a:t>40 : 6      </a:t>
            </a:r>
            <a:r>
              <a:rPr lang="fr-FR" sz="1200" dirty="0">
                <a:solidFill>
                  <a:prstClr val="black"/>
                </a:solidFill>
                <a:latin typeface="123Marker" panose="02000603000000000000" pitchFamily="2" charset="0"/>
                <a:ea typeface="123Marker" panose="02000603000000000000" pitchFamily="2" charset="0"/>
                <a:cs typeface="Leelawadee UI" panose="020B0502040204020203" pitchFamily="34" charset="-34"/>
                <a:sym typeface="Wingdings" panose="05000000000000000000" pitchFamily="2" charset="2"/>
              </a:rPr>
              <a:t> </a:t>
            </a:r>
            <a:r>
              <a:rPr lang="fr-FR" sz="1200" dirty="0">
                <a:solidFill>
                  <a:prstClr val="black"/>
                </a:solidFill>
                <a:latin typeface="123Marker" panose="02000603000000000000" pitchFamily="2" charset="0"/>
                <a:ea typeface="123Marker" panose="02000603000000000000" pitchFamily="2" charset="0"/>
                <a:cs typeface="Leelawadee UI" panose="020B0502040204020203" pitchFamily="34" charset="-34"/>
                <a:sym typeface="Wingdings"/>
              </a:rPr>
              <a:t>Q = </a:t>
            </a:r>
            <a:r>
              <a:rPr lang="fr-FR" sz="1200" dirty="0">
                <a:solidFill>
                  <a:prstClr val="black"/>
                </a:solidFill>
                <a:latin typeface="Script Ecole 2" panose="02000400000000000000" pitchFamily="2" charset="0"/>
                <a:ea typeface="Script Ecole 2" panose="02000400000000000000" pitchFamily="2" charset="0"/>
                <a:cs typeface="Leelawadee UI" panose="020B0502040204020203" pitchFamily="34" charset="-34"/>
                <a:sym typeface="Wingdings"/>
              </a:rPr>
              <a:t>_______</a:t>
            </a:r>
            <a:r>
              <a:rPr lang="fr-FR" sz="1200" dirty="0">
                <a:solidFill>
                  <a:prstClr val="black"/>
                </a:solidFill>
                <a:latin typeface="123Marker" panose="02000603000000000000" pitchFamily="2" charset="0"/>
                <a:ea typeface="123Marker" panose="02000603000000000000" pitchFamily="2" charset="0"/>
                <a:cs typeface="Leelawadee UI" panose="020B0502040204020203" pitchFamily="34" charset="-34"/>
                <a:sym typeface="Wingdings"/>
              </a:rPr>
              <a:t>  et r = </a:t>
            </a:r>
            <a:r>
              <a:rPr lang="fr-FR" sz="1200" dirty="0">
                <a:solidFill>
                  <a:prstClr val="black"/>
                </a:solidFill>
                <a:latin typeface="Script Ecole 2" panose="02000400000000000000" pitchFamily="2" charset="0"/>
                <a:ea typeface="Script Ecole 2" panose="02000400000000000000" pitchFamily="2" charset="0"/>
                <a:cs typeface="Leelawadee UI" panose="020B0502040204020203" pitchFamily="34" charset="-34"/>
                <a:sym typeface="Wingdings"/>
              </a:rPr>
              <a:t>_______</a:t>
            </a:r>
            <a:r>
              <a:rPr lang="fr-FR" sz="1200" dirty="0">
                <a:solidFill>
                  <a:prstClr val="black"/>
                </a:solidFill>
                <a:latin typeface="123Marker" panose="02000603000000000000" pitchFamily="2" charset="0"/>
                <a:ea typeface="123Marker" panose="02000603000000000000" pitchFamily="2" charset="0"/>
                <a:cs typeface="Leelawadee UI" panose="020B0502040204020203" pitchFamily="34" charset="-34"/>
                <a:sym typeface="Wingdings"/>
              </a:rPr>
              <a:t>	65 : 9 </a:t>
            </a:r>
            <a:r>
              <a:rPr lang="fr-FR" sz="1200" dirty="0">
                <a:solidFill>
                  <a:prstClr val="black"/>
                </a:solidFill>
                <a:latin typeface="123Marker" panose="02000603000000000000" pitchFamily="2" charset="0"/>
                <a:ea typeface="123Marker" panose="02000603000000000000" pitchFamily="2" charset="0"/>
                <a:cs typeface="Leelawadee UI" panose="020B0502040204020203" pitchFamily="34" charset="-34"/>
                <a:sym typeface="Wingdings" panose="05000000000000000000" pitchFamily="2" charset="2"/>
              </a:rPr>
              <a:t>       </a:t>
            </a:r>
            <a:r>
              <a:rPr lang="fr-FR" sz="1200" dirty="0">
                <a:solidFill>
                  <a:prstClr val="black"/>
                </a:solidFill>
                <a:latin typeface="123Marker" panose="02000603000000000000" pitchFamily="2" charset="0"/>
                <a:ea typeface="123Marker" panose="02000603000000000000" pitchFamily="2" charset="0"/>
                <a:cs typeface="Leelawadee UI" panose="020B0502040204020203" pitchFamily="34" charset="-34"/>
                <a:sym typeface="Wingdings"/>
              </a:rPr>
              <a:t>Q = </a:t>
            </a:r>
            <a:r>
              <a:rPr lang="fr-FR" sz="1200" dirty="0">
                <a:solidFill>
                  <a:prstClr val="black"/>
                </a:solidFill>
                <a:latin typeface="Script Ecole 2" panose="02000400000000000000" pitchFamily="2" charset="0"/>
                <a:ea typeface="Script Ecole 2" panose="02000400000000000000" pitchFamily="2" charset="0"/>
                <a:cs typeface="Leelawadee UI" panose="020B0502040204020203" pitchFamily="34" charset="-34"/>
                <a:sym typeface="Wingdings"/>
              </a:rPr>
              <a:t>_______</a:t>
            </a:r>
            <a:r>
              <a:rPr lang="fr-FR" sz="1200" dirty="0">
                <a:solidFill>
                  <a:prstClr val="black"/>
                </a:solidFill>
                <a:latin typeface="123Marker" panose="02000603000000000000" pitchFamily="2" charset="0"/>
                <a:ea typeface="123Marker" panose="02000603000000000000" pitchFamily="2" charset="0"/>
                <a:cs typeface="Leelawadee UI" panose="020B0502040204020203" pitchFamily="34" charset="-34"/>
                <a:sym typeface="Wingdings"/>
              </a:rPr>
              <a:t>  et r = </a:t>
            </a:r>
            <a:r>
              <a:rPr lang="fr-FR" sz="1200" dirty="0">
                <a:solidFill>
                  <a:prstClr val="black"/>
                </a:solidFill>
                <a:latin typeface="Script Ecole 2" panose="02000400000000000000" pitchFamily="2" charset="0"/>
                <a:ea typeface="Script Ecole 2" panose="02000400000000000000" pitchFamily="2" charset="0"/>
                <a:cs typeface="Leelawadee UI" panose="020B0502040204020203" pitchFamily="34" charset="-34"/>
                <a:sym typeface="Wingdings"/>
              </a:rPr>
              <a:t>_______</a:t>
            </a:r>
          </a:p>
        </p:txBody>
      </p:sp>
      <p:sp>
        <p:nvSpPr>
          <p:cNvPr id="96" name="ZoneTexte 95">
            <a:extLst>
              <a:ext uri="{FF2B5EF4-FFF2-40B4-BE49-F238E27FC236}">
                <a16:creationId xmlns:a16="http://schemas.microsoft.com/office/drawing/2014/main" id="{5D482C8D-93B2-41C9-B1BC-23B6707280FC}"/>
              </a:ext>
            </a:extLst>
          </p:cNvPr>
          <p:cNvSpPr txBox="1"/>
          <p:nvPr/>
        </p:nvSpPr>
        <p:spPr>
          <a:xfrm>
            <a:off x="179316" y="7122987"/>
            <a:ext cx="6837299" cy="695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  <a:tabLst>
                <a:tab pos="2066925" algn="l"/>
                <a:tab pos="4219575" algn="l"/>
              </a:tabLst>
            </a:pPr>
            <a:r>
              <a:rPr lang="fr-FR" sz="1200" dirty="0">
                <a:latin typeface="123Marker" panose="02000603000000000000" pitchFamily="2" charset="0"/>
                <a:ea typeface="123Marker" panose="02000603000000000000" pitchFamily="2" charset="0"/>
              </a:rPr>
              <a:t>500 : 10 = </a:t>
            </a:r>
            <a:r>
              <a:rPr lang="fr-FR" sz="1200" dirty="0">
                <a:latin typeface="Script Ecole 2" panose="02000400000000000000" pitchFamily="2" charset="0"/>
                <a:ea typeface="Script Ecole 2" panose="02000400000000000000" pitchFamily="2" charset="0"/>
              </a:rPr>
              <a:t>_____________</a:t>
            </a:r>
            <a:r>
              <a:rPr lang="fr-FR" sz="1200" dirty="0">
                <a:latin typeface="123Marker" panose="02000603000000000000" pitchFamily="2" charset="0"/>
                <a:ea typeface="123Marker" panose="02000603000000000000" pitchFamily="2" charset="0"/>
              </a:rPr>
              <a:t>	2 300 : 100 = </a:t>
            </a:r>
            <a:r>
              <a:rPr lang="fr-FR" sz="1200" dirty="0">
                <a:latin typeface="Script Ecole 2" panose="02000400000000000000" pitchFamily="2" charset="0"/>
                <a:ea typeface="Script Ecole 2" panose="02000400000000000000" pitchFamily="2" charset="0"/>
              </a:rPr>
              <a:t>_____________</a:t>
            </a:r>
            <a:r>
              <a:rPr lang="fr-FR" sz="1200" dirty="0">
                <a:latin typeface="123Marker" panose="02000603000000000000" pitchFamily="2" charset="0"/>
                <a:ea typeface="123Marker" panose="02000603000000000000" pitchFamily="2" charset="0"/>
              </a:rPr>
              <a:t>	8 000 : 1 000 = </a:t>
            </a:r>
            <a:r>
              <a:rPr lang="fr-FR" sz="1200" dirty="0">
                <a:latin typeface="Script Ecole 2" panose="02000400000000000000" pitchFamily="2" charset="0"/>
                <a:ea typeface="Script Ecole 2" panose="02000400000000000000" pitchFamily="2" charset="0"/>
              </a:rPr>
              <a:t>_____________</a:t>
            </a:r>
          </a:p>
          <a:p>
            <a:pPr>
              <a:lnSpc>
                <a:spcPct val="150000"/>
              </a:lnSpc>
              <a:spcAft>
                <a:spcPts val="600"/>
              </a:spcAft>
              <a:tabLst>
                <a:tab pos="2066925" algn="l"/>
                <a:tab pos="4219575" algn="l"/>
              </a:tabLst>
            </a:pPr>
            <a:r>
              <a:rPr lang="fr-FR" sz="1200" dirty="0">
                <a:latin typeface="123Marker" panose="02000603000000000000" pitchFamily="2" charset="0"/>
                <a:ea typeface="123Marker" panose="02000603000000000000" pitchFamily="2" charset="0"/>
              </a:rPr>
              <a:t>7 400 : 10 = </a:t>
            </a:r>
            <a:r>
              <a:rPr lang="fr-FR" sz="1200" dirty="0">
                <a:latin typeface="Script Ecole 2" panose="02000400000000000000" pitchFamily="2" charset="0"/>
                <a:ea typeface="Script Ecole 2" panose="02000400000000000000" pitchFamily="2" charset="0"/>
              </a:rPr>
              <a:t>_____________</a:t>
            </a:r>
            <a:r>
              <a:rPr lang="fr-FR" sz="1200" dirty="0">
                <a:latin typeface="123Marker" panose="02000603000000000000" pitchFamily="2" charset="0"/>
                <a:ea typeface="123Marker" panose="02000603000000000000" pitchFamily="2" charset="0"/>
              </a:rPr>
              <a:t>	15 000 : 100 = </a:t>
            </a:r>
            <a:r>
              <a:rPr lang="fr-FR" sz="1200" dirty="0">
                <a:latin typeface="Script Ecole 2" panose="02000400000000000000" pitchFamily="2" charset="0"/>
                <a:ea typeface="Script Ecole 2" panose="02000400000000000000" pitchFamily="2" charset="0"/>
              </a:rPr>
              <a:t>_____________</a:t>
            </a:r>
            <a:r>
              <a:rPr lang="fr-FR" sz="1200" dirty="0">
                <a:latin typeface="123Marker" panose="02000603000000000000" pitchFamily="2" charset="0"/>
                <a:ea typeface="123Marker" panose="02000603000000000000" pitchFamily="2" charset="0"/>
              </a:rPr>
              <a:t>	100 000 : 1 000 = </a:t>
            </a:r>
            <a:r>
              <a:rPr lang="fr-FR" sz="1200" dirty="0">
                <a:latin typeface="Script Ecole 2" panose="02000400000000000000" pitchFamily="2" charset="0"/>
                <a:ea typeface="Script Ecole 2" panose="02000400000000000000" pitchFamily="2" charset="0"/>
              </a:rPr>
              <a:t>____________</a:t>
            </a:r>
          </a:p>
        </p:txBody>
      </p:sp>
      <p:sp>
        <p:nvSpPr>
          <p:cNvPr id="98" name="ZoneTexte 97">
            <a:extLst>
              <a:ext uri="{FF2B5EF4-FFF2-40B4-BE49-F238E27FC236}">
                <a16:creationId xmlns:a16="http://schemas.microsoft.com/office/drawing/2014/main" id="{C2A4D8DE-0F2C-48A8-B25C-4398624F5788}"/>
              </a:ext>
            </a:extLst>
          </p:cNvPr>
          <p:cNvSpPr txBox="1"/>
          <p:nvPr/>
        </p:nvSpPr>
        <p:spPr>
          <a:xfrm>
            <a:off x="219904" y="5199356"/>
            <a:ext cx="6562052" cy="6876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200" dirty="0">
                <a:latin typeface="123Marker" panose="02000603000000000000" pitchFamily="2" charset="0"/>
                <a:ea typeface="123Marker" panose="02000603000000000000" pitchFamily="2" charset="0"/>
              </a:rPr>
              <a:t>30 + </a:t>
            </a:r>
            <a:r>
              <a:rPr lang="fr-FR" sz="1200" dirty="0">
                <a:latin typeface="Script Ecole 2" panose="02000400000000000000" pitchFamily="2" charset="0"/>
                <a:ea typeface="Script Ecole 2" panose="02000400000000000000" pitchFamily="2" charset="0"/>
              </a:rPr>
              <a:t>_______</a:t>
            </a:r>
            <a:r>
              <a:rPr lang="fr-FR" sz="1200" dirty="0">
                <a:latin typeface="123Marker" panose="02000603000000000000" pitchFamily="2" charset="0"/>
                <a:ea typeface="123Marker" panose="02000603000000000000" pitchFamily="2" charset="0"/>
              </a:rPr>
              <a:t> = 100	45 + </a:t>
            </a:r>
            <a:r>
              <a:rPr lang="fr-FR" sz="1200" dirty="0">
                <a:latin typeface="Script Ecole 2" panose="02000400000000000000" pitchFamily="2" charset="0"/>
                <a:ea typeface="Script Ecole 2" panose="02000400000000000000" pitchFamily="2" charset="0"/>
              </a:rPr>
              <a:t>_______</a:t>
            </a:r>
            <a:r>
              <a:rPr lang="fr-FR" sz="1200" dirty="0">
                <a:latin typeface="123Marker" panose="02000603000000000000" pitchFamily="2" charset="0"/>
                <a:ea typeface="123Marker" panose="02000603000000000000" pitchFamily="2" charset="0"/>
              </a:rPr>
              <a:t> = 100	56 + </a:t>
            </a:r>
            <a:r>
              <a:rPr lang="fr-FR" sz="1200" dirty="0">
                <a:latin typeface="Script Ecole 2" panose="02000400000000000000" pitchFamily="2" charset="0"/>
                <a:ea typeface="Script Ecole 2" panose="02000400000000000000" pitchFamily="2" charset="0"/>
              </a:rPr>
              <a:t>_______</a:t>
            </a:r>
            <a:r>
              <a:rPr lang="fr-FR" sz="1200" dirty="0">
                <a:latin typeface="123Marker" panose="02000603000000000000" pitchFamily="2" charset="0"/>
                <a:ea typeface="123Marker" panose="02000603000000000000" pitchFamily="2" charset="0"/>
              </a:rPr>
              <a:t> = 100</a:t>
            </a:r>
          </a:p>
          <a:p>
            <a:pPr>
              <a:lnSpc>
                <a:spcPct val="200000"/>
              </a:lnSpc>
            </a:pPr>
            <a:r>
              <a:rPr lang="fr-FR" sz="1200" dirty="0">
                <a:latin typeface="123Marker" panose="02000603000000000000" pitchFamily="2" charset="0"/>
                <a:ea typeface="123Marker" panose="02000603000000000000" pitchFamily="2" charset="0"/>
              </a:rPr>
              <a:t>80 + </a:t>
            </a:r>
            <a:r>
              <a:rPr lang="fr-FR" sz="1200" dirty="0">
                <a:latin typeface="Script Ecole 2" panose="02000400000000000000" pitchFamily="2" charset="0"/>
                <a:ea typeface="Script Ecole 2" panose="02000400000000000000" pitchFamily="2" charset="0"/>
              </a:rPr>
              <a:t>_______</a:t>
            </a:r>
            <a:r>
              <a:rPr lang="fr-FR" sz="1200" dirty="0">
                <a:latin typeface="123Marker" panose="02000603000000000000" pitchFamily="2" charset="0"/>
                <a:ea typeface="123Marker" panose="02000603000000000000" pitchFamily="2" charset="0"/>
              </a:rPr>
              <a:t> = 100	85 + </a:t>
            </a:r>
            <a:r>
              <a:rPr lang="fr-FR" sz="1200" dirty="0">
                <a:latin typeface="Script Ecole 2" panose="02000400000000000000" pitchFamily="2" charset="0"/>
                <a:ea typeface="Script Ecole 2" panose="02000400000000000000" pitchFamily="2" charset="0"/>
              </a:rPr>
              <a:t>_______</a:t>
            </a:r>
            <a:r>
              <a:rPr lang="fr-FR" sz="1200" dirty="0">
                <a:latin typeface="123Marker" panose="02000603000000000000" pitchFamily="2" charset="0"/>
                <a:ea typeface="123Marker" panose="02000603000000000000" pitchFamily="2" charset="0"/>
              </a:rPr>
              <a:t> = 100	61 + </a:t>
            </a:r>
            <a:r>
              <a:rPr lang="fr-FR" sz="1200" dirty="0">
                <a:latin typeface="Script Ecole 2" panose="02000400000000000000" pitchFamily="2" charset="0"/>
                <a:ea typeface="Script Ecole 2" panose="02000400000000000000" pitchFamily="2" charset="0"/>
              </a:rPr>
              <a:t>_______</a:t>
            </a:r>
            <a:r>
              <a:rPr lang="fr-FR" sz="1200" dirty="0">
                <a:latin typeface="123Marker" panose="02000603000000000000" pitchFamily="2" charset="0"/>
                <a:ea typeface="123Marker" panose="02000603000000000000" pitchFamily="2" charset="0"/>
              </a:rPr>
              <a:t> = 100</a:t>
            </a:r>
          </a:p>
        </p:txBody>
      </p:sp>
      <p:pic>
        <p:nvPicPr>
          <p:cNvPr id="99" name="Graphique 98" descr="Ligne fléchée : légère courbe">
            <a:extLst>
              <a:ext uri="{FF2B5EF4-FFF2-40B4-BE49-F238E27FC236}">
                <a16:creationId xmlns:a16="http://schemas.microsoft.com/office/drawing/2014/main" id="{6A74E937-5DF3-47E1-B9B0-F4C81FB81F1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92696" y="9767502"/>
            <a:ext cx="267129" cy="267129"/>
          </a:xfrm>
          <a:prstGeom prst="rect">
            <a:avLst/>
          </a:prstGeom>
        </p:spPr>
      </p:pic>
      <p:pic>
        <p:nvPicPr>
          <p:cNvPr id="100" name="Graphique 99" descr="Ligne fléchée : légère courbe">
            <a:extLst>
              <a:ext uri="{FF2B5EF4-FFF2-40B4-BE49-F238E27FC236}">
                <a16:creationId xmlns:a16="http://schemas.microsoft.com/office/drawing/2014/main" id="{9CD3FEB2-8A06-426D-BD35-67BBA6D48A0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92696" y="10156420"/>
            <a:ext cx="267129" cy="267129"/>
          </a:xfrm>
          <a:prstGeom prst="rect">
            <a:avLst/>
          </a:prstGeom>
        </p:spPr>
      </p:pic>
      <p:pic>
        <p:nvPicPr>
          <p:cNvPr id="101" name="Graphique 100" descr="Ligne fléchée : légère courbe">
            <a:extLst>
              <a:ext uri="{FF2B5EF4-FFF2-40B4-BE49-F238E27FC236}">
                <a16:creationId xmlns:a16="http://schemas.microsoft.com/office/drawing/2014/main" id="{FF0AE517-21A5-4553-AB57-AA4D586D642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953959" y="9767501"/>
            <a:ext cx="267129" cy="267129"/>
          </a:xfrm>
          <a:prstGeom prst="rect">
            <a:avLst/>
          </a:prstGeom>
        </p:spPr>
      </p:pic>
      <p:pic>
        <p:nvPicPr>
          <p:cNvPr id="102" name="Graphique 101" descr="Ligne fléchée : légère courbe">
            <a:extLst>
              <a:ext uri="{FF2B5EF4-FFF2-40B4-BE49-F238E27FC236}">
                <a16:creationId xmlns:a16="http://schemas.microsoft.com/office/drawing/2014/main" id="{0EA583EE-C203-4501-9DB0-419BCFF9131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953959" y="10156420"/>
            <a:ext cx="267129" cy="267129"/>
          </a:xfrm>
          <a:prstGeom prst="rect">
            <a:avLst/>
          </a:prstGeom>
        </p:spPr>
      </p:pic>
      <p:sp>
        <p:nvSpPr>
          <p:cNvPr id="103" name="Larme 102">
            <a:extLst>
              <a:ext uri="{FF2B5EF4-FFF2-40B4-BE49-F238E27FC236}">
                <a16:creationId xmlns:a16="http://schemas.microsoft.com/office/drawing/2014/main" id="{A951E11D-4D2B-4A4B-8820-8D172F361F6C}"/>
              </a:ext>
            </a:extLst>
          </p:cNvPr>
          <p:cNvSpPr/>
          <p:nvPr/>
        </p:nvSpPr>
        <p:spPr>
          <a:xfrm>
            <a:off x="54407" y="4838345"/>
            <a:ext cx="360040" cy="307777"/>
          </a:xfrm>
          <a:prstGeom prst="teardrop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ZoneTexte 103">
            <a:extLst>
              <a:ext uri="{FF2B5EF4-FFF2-40B4-BE49-F238E27FC236}">
                <a16:creationId xmlns:a16="http://schemas.microsoft.com/office/drawing/2014/main" id="{D1F80631-57A0-4B18-B42E-8A0DF96B6DF5}"/>
              </a:ext>
            </a:extLst>
          </p:cNvPr>
          <p:cNvSpPr txBox="1"/>
          <p:nvPr/>
        </p:nvSpPr>
        <p:spPr>
          <a:xfrm>
            <a:off x="482284" y="4882633"/>
            <a:ext cx="29323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latin typeface="Set Fire to the Rain" panose="02000506000000020004" pitchFamily="2" charset="0"/>
              </a:rPr>
              <a:t>Calcul en ligne, dans ta tête</a:t>
            </a:r>
          </a:p>
        </p:txBody>
      </p:sp>
      <p:sp>
        <p:nvSpPr>
          <p:cNvPr id="108" name="ZoneTexte 107">
            <a:extLst>
              <a:ext uri="{FF2B5EF4-FFF2-40B4-BE49-F238E27FC236}">
                <a16:creationId xmlns:a16="http://schemas.microsoft.com/office/drawing/2014/main" id="{C452521B-E781-42F6-B90B-CE4C635D9D1A}"/>
              </a:ext>
            </a:extLst>
          </p:cNvPr>
          <p:cNvSpPr txBox="1"/>
          <p:nvPr/>
        </p:nvSpPr>
        <p:spPr>
          <a:xfrm>
            <a:off x="126415" y="4807567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  <a:latin typeface="Mrs Chocolat" pitchFamily="2" charset="0"/>
              </a:rPr>
              <a:t>5</a:t>
            </a:r>
          </a:p>
        </p:txBody>
      </p:sp>
      <p:sp>
        <p:nvSpPr>
          <p:cNvPr id="109" name="ZoneTexte 108">
            <a:extLst>
              <a:ext uri="{FF2B5EF4-FFF2-40B4-BE49-F238E27FC236}">
                <a16:creationId xmlns:a16="http://schemas.microsoft.com/office/drawing/2014/main" id="{1BE494BF-648B-4BE7-B936-DBF4B59DC7FD}"/>
              </a:ext>
            </a:extLst>
          </p:cNvPr>
          <p:cNvSpPr txBox="1"/>
          <p:nvPr/>
        </p:nvSpPr>
        <p:spPr>
          <a:xfrm>
            <a:off x="245753" y="204555"/>
            <a:ext cx="11093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atin typeface="123Marker" panose="02000603000000000000" pitchFamily="2" charset="0"/>
                <a:ea typeface="123Marker" panose="02000603000000000000" pitchFamily="2" charset="0"/>
              </a:rPr>
              <a:t>621 x 35</a:t>
            </a:r>
          </a:p>
        </p:txBody>
      </p:sp>
      <p:sp>
        <p:nvSpPr>
          <p:cNvPr id="114" name="ZoneTexte 113">
            <a:extLst>
              <a:ext uri="{FF2B5EF4-FFF2-40B4-BE49-F238E27FC236}">
                <a16:creationId xmlns:a16="http://schemas.microsoft.com/office/drawing/2014/main" id="{5B0BF3FF-3654-4DAC-B957-11794E1CFFB8}"/>
              </a:ext>
            </a:extLst>
          </p:cNvPr>
          <p:cNvSpPr txBox="1"/>
          <p:nvPr/>
        </p:nvSpPr>
        <p:spPr>
          <a:xfrm>
            <a:off x="3275223" y="216806"/>
            <a:ext cx="11093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atin typeface="123Marker" panose="02000603000000000000" pitchFamily="2" charset="0"/>
                <a:ea typeface="123Marker" panose="02000603000000000000" pitchFamily="2" charset="0"/>
              </a:rPr>
              <a:t>702 x 49</a:t>
            </a:r>
          </a:p>
        </p:txBody>
      </p:sp>
      <p:pic>
        <p:nvPicPr>
          <p:cNvPr id="119" name="Image 118">
            <a:extLst>
              <a:ext uri="{FF2B5EF4-FFF2-40B4-BE49-F238E27FC236}">
                <a16:creationId xmlns:a16="http://schemas.microsoft.com/office/drawing/2014/main" id="{76C3E3AF-0260-494C-842E-7FD426868F5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10455" y="204555"/>
            <a:ext cx="2438724" cy="2089828"/>
          </a:xfrm>
          <a:prstGeom prst="rect">
            <a:avLst/>
          </a:prstGeom>
        </p:spPr>
      </p:pic>
      <p:pic>
        <p:nvPicPr>
          <p:cNvPr id="120" name="Image 119">
            <a:extLst>
              <a:ext uri="{FF2B5EF4-FFF2-40B4-BE49-F238E27FC236}">
                <a16:creationId xmlns:a16="http://schemas.microsoft.com/office/drawing/2014/main" id="{233A62D4-EE1B-496B-BB6F-75D083D053A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97759" y="204555"/>
            <a:ext cx="2094220" cy="2089828"/>
          </a:xfrm>
          <a:prstGeom prst="rect">
            <a:avLst/>
          </a:prstGeom>
        </p:spPr>
      </p:pic>
      <p:sp>
        <p:nvSpPr>
          <p:cNvPr id="124" name="ZoneTexte 123">
            <a:extLst>
              <a:ext uri="{FF2B5EF4-FFF2-40B4-BE49-F238E27FC236}">
                <a16:creationId xmlns:a16="http://schemas.microsoft.com/office/drawing/2014/main" id="{F9C741C5-72ED-41AD-AB69-76CF5AB6E65B}"/>
              </a:ext>
            </a:extLst>
          </p:cNvPr>
          <p:cNvSpPr txBox="1"/>
          <p:nvPr/>
        </p:nvSpPr>
        <p:spPr>
          <a:xfrm>
            <a:off x="1860516" y="411560"/>
            <a:ext cx="2652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•</a:t>
            </a:r>
          </a:p>
        </p:txBody>
      </p:sp>
      <p:sp>
        <p:nvSpPr>
          <p:cNvPr id="133" name="ZoneTexte 132">
            <a:extLst>
              <a:ext uri="{FF2B5EF4-FFF2-40B4-BE49-F238E27FC236}">
                <a16:creationId xmlns:a16="http://schemas.microsoft.com/office/drawing/2014/main" id="{6FC9FC1C-2867-4B46-8D56-B6469F76D8CD}"/>
              </a:ext>
            </a:extLst>
          </p:cNvPr>
          <p:cNvSpPr txBox="1"/>
          <p:nvPr/>
        </p:nvSpPr>
        <p:spPr>
          <a:xfrm>
            <a:off x="5306136" y="411561"/>
            <a:ext cx="2652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•</a:t>
            </a:r>
          </a:p>
        </p:txBody>
      </p:sp>
    </p:spTree>
    <p:extLst>
      <p:ext uri="{BB962C8B-B14F-4D97-AF65-F5344CB8AC3E}">
        <p14:creationId xmlns:p14="http://schemas.microsoft.com/office/powerpoint/2010/main" val="1118285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à coins arrondis 54"/>
          <p:cNvSpPr/>
          <p:nvPr/>
        </p:nvSpPr>
        <p:spPr>
          <a:xfrm>
            <a:off x="89999" y="1350540"/>
            <a:ext cx="7196142" cy="9194605"/>
          </a:xfrm>
          <a:prstGeom prst="roundRect">
            <a:avLst>
              <a:gd name="adj" fmla="val 1905"/>
            </a:avLst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54" name="Rectangle à coins arrondis 53"/>
          <p:cNvSpPr/>
          <p:nvPr/>
        </p:nvSpPr>
        <p:spPr>
          <a:xfrm>
            <a:off x="89999" y="54396"/>
            <a:ext cx="7196141" cy="1252334"/>
          </a:xfrm>
          <a:prstGeom prst="roundRect">
            <a:avLst>
              <a:gd name="adj" fmla="val 9602"/>
            </a:avLst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81" name="ZoneTexte 80"/>
          <p:cNvSpPr txBox="1"/>
          <p:nvPr/>
        </p:nvSpPr>
        <p:spPr>
          <a:xfrm>
            <a:off x="1753565" y="76817"/>
            <a:ext cx="41713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ln>
                  <a:solidFill>
                    <a:prstClr val="white">
                      <a:lumMod val="50000"/>
                    </a:prstClr>
                  </a:solidFill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t Fire to the Rain" panose="02000506000000020004" pitchFamily="2" charset="0"/>
                <a:ea typeface="Chewy" panose="02000000000000000000" pitchFamily="2" charset="0"/>
                <a:cs typeface="Dekko" panose="00000500000000000000" pitchFamily="2" charset="0"/>
              </a:rPr>
              <a:t>Evaluation de Maths n°3</a:t>
            </a:r>
          </a:p>
        </p:txBody>
      </p:sp>
      <p:sp>
        <p:nvSpPr>
          <p:cNvPr id="87" name="Ellipse 86"/>
          <p:cNvSpPr/>
          <p:nvPr/>
        </p:nvSpPr>
        <p:spPr>
          <a:xfrm rot="19456496">
            <a:off x="143625" y="182974"/>
            <a:ext cx="576064" cy="310907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88" name="ZoneTexte 87"/>
          <p:cNvSpPr txBox="1"/>
          <p:nvPr/>
        </p:nvSpPr>
        <p:spPr>
          <a:xfrm rot="19456496">
            <a:off x="143625" y="159281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800" dirty="0">
                <a:solidFill>
                  <a:prstClr val="black"/>
                </a:solidFill>
                <a:latin typeface="Fineliner Script" pitchFamily="50" charset="0"/>
              </a:rPr>
              <a:t>CM1</a:t>
            </a:r>
            <a:endParaRPr lang="fr-FR" dirty="0">
              <a:solidFill>
                <a:prstClr val="black"/>
              </a:solidFill>
              <a:latin typeface="Fineliner Script" pitchFamily="50" charset="0"/>
            </a:endParaRP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15E65EAA-DA15-4983-A50D-C976E56851EA}"/>
              </a:ext>
            </a:extLst>
          </p:cNvPr>
          <p:cNvSpPr txBox="1"/>
          <p:nvPr/>
        </p:nvSpPr>
        <p:spPr>
          <a:xfrm>
            <a:off x="2119572" y="969126"/>
            <a:ext cx="31867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t Fire to the Rain" panose="02000506000000020004" pitchFamily="2" charset="0"/>
              </a:rPr>
              <a:t>Correction</a:t>
            </a:r>
            <a:endParaRPr lang="fr-FR" sz="1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t Fire to the Rain" panose="02000506000000020004" pitchFamily="2" charset="0"/>
            </a:endParaRPr>
          </a:p>
        </p:txBody>
      </p:sp>
      <p:sp>
        <p:nvSpPr>
          <p:cNvPr id="56" name="ZoneTexte 55">
            <a:extLst>
              <a:ext uri="{FF2B5EF4-FFF2-40B4-BE49-F238E27FC236}">
                <a16:creationId xmlns:a16="http://schemas.microsoft.com/office/drawing/2014/main" id="{13C90DFD-7019-4C6D-93C3-9B221E2840C5}"/>
              </a:ext>
            </a:extLst>
          </p:cNvPr>
          <p:cNvSpPr txBox="1"/>
          <p:nvPr/>
        </p:nvSpPr>
        <p:spPr>
          <a:xfrm>
            <a:off x="790372" y="472883"/>
            <a:ext cx="611481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u="sng" dirty="0">
                <a:latin typeface="Set Fire to the Rain" panose="02000506000000020004" pitchFamily="2" charset="0"/>
              </a:rPr>
              <a:t>Calcul</a:t>
            </a:r>
            <a:r>
              <a:rPr lang="fr-FR" sz="1600" dirty="0">
                <a:latin typeface="Set Fire to the Rain" panose="02000506000000020004" pitchFamily="2" charset="0"/>
              </a:rPr>
              <a:t> : </a:t>
            </a:r>
          </a:p>
          <a:p>
            <a:pPr algn="ctr"/>
            <a:r>
              <a:rPr lang="fr-FR" sz="1400" dirty="0">
                <a:latin typeface="Set Fire to the Rain" panose="02000506000000020004" pitchFamily="2" charset="0"/>
              </a:rPr>
              <a:t>addition, soustraction, multiplication, multiples, calcul mental</a:t>
            </a:r>
          </a:p>
        </p:txBody>
      </p:sp>
      <p:sp>
        <p:nvSpPr>
          <p:cNvPr id="57" name="Larme 56">
            <a:extLst>
              <a:ext uri="{FF2B5EF4-FFF2-40B4-BE49-F238E27FC236}">
                <a16:creationId xmlns:a16="http://schemas.microsoft.com/office/drawing/2014/main" id="{4C145A15-C882-4BEA-891F-118DF35930AF}"/>
              </a:ext>
            </a:extLst>
          </p:cNvPr>
          <p:cNvSpPr/>
          <p:nvPr/>
        </p:nvSpPr>
        <p:spPr>
          <a:xfrm>
            <a:off x="80036" y="1457886"/>
            <a:ext cx="360040" cy="307777"/>
          </a:xfrm>
          <a:prstGeom prst="teardrop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ZoneTexte 58">
            <a:extLst>
              <a:ext uri="{FF2B5EF4-FFF2-40B4-BE49-F238E27FC236}">
                <a16:creationId xmlns:a16="http://schemas.microsoft.com/office/drawing/2014/main" id="{04074F7E-78B1-4320-9869-7D6F3B2E1000}"/>
              </a:ext>
            </a:extLst>
          </p:cNvPr>
          <p:cNvSpPr txBox="1"/>
          <p:nvPr/>
        </p:nvSpPr>
        <p:spPr>
          <a:xfrm>
            <a:off x="448484" y="1457886"/>
            <a:ext cx="24158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latin typeface="Set Fire to the Rain" panose="02000506000000020004" pitchFamily="2" charset="0"/>
              </a:rPr>
              <a:t>Pose et effectue ces additions</a:t>
            </a:r>
          </a:p>
        </p:txBody>
      </p:sp>
      <p:sp>
        <p:nvSpPr>
          <p:cNvPr id="60" name="ZoneTexte 59">
            <a:extLst>
              <a:ext uri="{FF2B5EF4-FFF2-40B4-BE49-F238E27FC236}">
                <a16:creationId xmlns:a16="http://schemas.microsoft.com/office/drawing/2014/main" id="{5B3184D3-655D-455C-86B3-F55FEEF92713}"/>
              </a:ext>
            </a:extLst>
          </p:cNvPr>
          <p:cNvSpPr txBox="1"/>
          <p:nvPr/>
        </p:nvSpPr>
        <p:spPr>
          <a:xfrm>
            <a:off x="152044" y="1427108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  <a:latin typeface="Mrs Chocolat" pitchFamily="2" charset="0"/>
              </a:rPr>
              <a:t>1</a:t>
            </a:r>
          </a:p>
        </p:txBody>
      </p:sp>
      <p:sp>
        <p:nvSpPr>
          <p:cNvPr id="63" name="Larme 62">
            <a:extLst>
              <a:ext uri="{FF2B5EF4-FFF2-40B4-BE49-F238E27FC236}">
                <a16:creationId xmlns:a16="http://schemas.microsoft.com/office/drawing/2014/main" id="{F5715CF7-D5C0-4568-B56A-59203A5F8F13}"/>
              </a:ext>
            </a:extLst>
          </p:cNvPr>
          <p:cNvSpPr/>
          <p:nvPr/>
        </p:nvSpPr>
        <p:spPr>
          <a:xfrm>
            <a:off x="3562350" y="1426064"/>
            <a:ext cx="360040" cy="307777"/>
          </a:xfrm>
          <a:prstGeom prst="teardrop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ZoneTexte 76">
            <a:extLst>
              <a:ext uri="{FF2B5EF4-FFF2-40B4-BE49-F238E27FC236}">
                <a16:creationId xmlns:a16="http://schemas.microsoft.com/office/drawing/2014/main" id="{2714C024-12B0-4A91-8CDD-12B20BE09743}"/>
              </a:ext>
            </a:extLst>
          </p:cNvPr>
          <p:cNvSpPr txBox="1"/>
          <p:nvPr/>
        </p:nvSpPr>
        <p:spPr>
          <a:xfrm>
            <a:off x="3930799" y="1488781"/>
            <a:ext cx="33780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latin typeface="Set Fire to the Rain" panose="02000506000000020004" pitchFamily="2" charset="0"/>
              </a:rPr>
              <a:t>Pose et effectue ces soustractions. </a:t>
            </a:r>
          </a:p>
        </p:txBody>
      </p:sp>
      <p:sp>
        <p:nvSpPr>
          <p:cNvPr id="78" name="ZoneTexte 77">
            <a:extLst>
              <a:ext uri="{FF2B5EF4-FFF2-40B4-BE49-F238E27FC236}">
                <a16:creationId xmlns:a16="http://schemas.microsoft.com/office/drawing/2014/main" id="{1DE33AF4-2BD4-4D35-B708-0B9F491C6DC3}"/>
              </a:ext>
            </a:extLst>
          </p:cNvPr>
          <p:cNvSpPr txBox="1"/>
          <p:nvPr/>
        </p:nvSpPr>
        <p:spPr>
          <a:xfrm>
            <a:off x="3634358" y="1395286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  <a:latin typeface="Mrs Chocolat" pitchFamily="2" charset="0"/>
              </a:rPr>
              <a:t>2</a:t>
            </a:r>
          </a:p>
        </p:txBody>
      </p:sp>
      <p:sp>
        <p:nvSpPr>
          <p:cNvPr id="79" name="Larme 78">
            <a:extLst>
              <a:ext uri="{FF2B5EF4-FFF2-40B4-BE49-F238E27FC236}">
                <a16:creationId xmlns:a16="http://schemas.microsoft.com/office/drawing/2014/main" id="{F683CF63-4AA9-4324-9781-C3706C60AADF}"/>
              </a:ext>
            </a:extLst>
          </p:cNvPr>
          <p:cNvSpPr/>
          <p:nvPr/>
        </p:nvSpPr>
        <p:spPr>
          <a:xfrm>
            <a:off x="80250" y="2605455"/>
            <a:ext cx="360040" cy="307777"/>
          </a:xfrm>
          <a:prstGeom prst="teardrop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ZoneTexte 79">
            <a:extLst>
              <a:ext uri="{FF2B5EF4-FFF2-40B4-BE49-F238E27FC236}">
                <a16:creationId xmlns:a16="http://schemas.microsoft.com/office/drawing/2014/main" id="{7BC3D067-36A9-42BB-8C04-27A321C569EA}"/>
              </a:ext>
            </a:extLst>
          </p:cNvPr>
          <p:cNvSpPr txBox="1"/>
          <p:nvPr/>
        </p:nvSpPr>
        <p:spPr>
          <a:xfrm>
            <a:off x="452121" y="2643063"/>
            <a:ext cx="27205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latin typeface="Set Fire to the Rain" panose="02000506000000020004" pitchFamily="2" charset="0"/>
              </a:rPr>
              <a:t>Pose et effectue ces multiplications. </a:t>
            </a:r>
          </a:p>
        </p:txBody>
      </p:sp>
      <p:sp>
        <p:nvSpPr>
          <p:cNvPr id="82" name="ZoneTexte 81">
            <a:extLst>
              <a:ext uri="{FF2B5EF4-FFF2-40B4-BE49-F238E27FC236}">
                <a16:creationId xmlns:a16="http://schemas.microsoft.com/office/drawing/2014/main" id="{C2BE39AF-108B-44F1-B52F-49A9D6EDD471}"/>
              </a:ext>
            </a:extLst>
          </p:cNvPr>
          <p:cNvSpPr txBox="1"/>
          <p:nvPr/>
        </p:nvSpPr>
        <p:spPr>
          <a:xfrm>
            <a:off x="152258" y="2574677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>
                <a:solidFill>
                  <a:schemeClr val="bg1"/>
                </a:solidFill>
                <a:latin typeface="Mrs Chocolat" pitchFamily="2" charset="0"/>
              </a:rPr>
              <a:t>3</a:t>
            </a:r>
            <a:endParaRPr lang="fr-FR" b="1" dirty="0">
              <a:solidFill>
                <a:schemeClr val="bg1"/>
              </a:solidFill>
              <a:latin typeface="Mrs Chocolat" pitchFamily="2" charset="0"/>
            </a:endParaRPr>
          </a:p>
        </p:txBody>
      </p:sp>
      <p:sp>
        <p:nvSpPr>
          <p:cNvPr id="85" name="ZoneTexte 84">
            <a:extLst>
              <a:ext uri="{FF2B5EF4-FFF2-40B4-BE49-F238E27FC236}">
                <a16:creationId xmlns:a16="http://schemas.microsoft.com/office/drawing/2014/main" id="{2F694360-8E2E-43AE-94F5-7DB620D8A4AF}"/>
              </a:ext>
            </a:extLst>
          </p:cNvPr>
          <p:cNvSpPr txBox="1"/>
          <p:nvPr/>
        </p:nvSpPr>
        <p:spPr>
          <a:xfrm>
            <a:off x="4070664" y="1726516"/>
            <a:ext cx="8463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tabLst>
                <a:tab pos="2333625" algn="l"/>
                <a:tab pos="4305300" algn="l"/>
              </a:tabLst>
            </a:pPr>
            <a:r>
              <a:rPr lang="fr-FR" sz="1400" dirty="0">
                <a:latin typeface="123Marker" panose="02000603000000000000" pitchFamily="2" charset="0"/>
                <a:ea typeface="123Marker" panose="02000603000000000000" pitchFamily="2" charset="0"/>
              </a:rPr>
              <a:t> 5 369 </a:t>
            </a:r>
          </a:p>
          <a:p>
            <a:pPr algn="r">
              <a:tabLst>
                <a:tab pos="2333625" algn="l"/>
                <a:tab pos="4305300" algn="l"/>
              </a:tabLst>
            </a:pPr>
            <a:r>
              <a:rPr lang="fr-FR" sz="1400" u="sng" dirty="0">
                <a:latin typeface="123Marker" panose="02000603000000000000" pitchFamily="2" charset="0"/>
                <a:ea typeface="123Marker" panose="02000603000000000000" pitchFamily="2" charset="0"/>
              </a:rPr>
              <a:t>–  2 481</a:t>
            </a:r>
          </a:p>
          <a:p>
            <a:pPr algn="r">
              <a:tabLst>
                <a:tab pos="2333625" algn="l"/>
                <a:tab pos="4305300" algn="l"/>
              </a:tabLst>
            </a:pPr>
            <a:r>
              <a:rPr lang="fr-FR" sz="1400" dirty="0">
                <a:latin typeface="123Marker" panose="02000603000000000000" pitchFamily="2" charset="0"/>
                <a:ea typeface="123Marker" panose="02000603000000000000" pitchFamily="2" charset="0"/>
              </a:rPr>
              <a:t>2 888</a:t>
            </a:r>
          </a:p>
        </p:txBody>
      </p:sp>
      <p:sp>
        <p:nvSpPr>
          <p:cNvPr id="86" name="ZoneTexte 85">
            <a:extLst>
              <a:ext uri="{FF2B5EF4-FFF2-40B4-BE49-F238E27FC236}">
                <a16:creationId xmlns:a16="http://schemas.microsoft.com/office/drawing/2014/main" id="{307EED65-0FAD-4E74-B5AA-F2CAB40290E3}"/>
              </a:ext>
            </a:extLst>
          </p:cNvPr>
          <p:cNvSpPr txBox="1"/>
          <p:nvPr/>
        </p:nvSpPr>
        <p:spPr>
          <a:xfrm>
            <a:off x="352631" y="2975717"/>
            <a:ext cx="79408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dirty="0">
                <a:latin typeface="123Marker" panose="02000603000000000000" pitchFamily="2" charset="0"/>
                <a:ea typeface="123Marker" panose="02000603000000000000" pitchFamily="2" charset="0"/>
              </a:rPr>
              <a:t>257 </a:t>
            </a:r>
          </a:p>
          <a:p>
            <a:pPr algn="r"/>
            <a:r>
              <a:rPr lang="fr-FR" sz="1400" u="sng" dirty="0">
                <a:latin typeface="123Marker" panose="02000603000000000000" pitchFamily="2" charset="0"/>
                <a:ea typeface="123Marker" panose="02000603000000000000" pitchFamily="2" charset="0"/>
              </a:rPr>
              <a:t>x      8</a:t>
            </a:r>
          </a:p>
          <a:p>
            <a:pPr algn="r"/>
            <a:r>
              <a:rPr lang="fr-FR" sz="1400" dirty="0">
                <a:latin typeface="123Marker" panose="02000603000000000000" pitchFamily="2" charset="0"/>
                <a:ea typeface="123Marker" panose="02000603000000000000" pitchFamily="2" charset="0"/>
              </a:rPr>
              <a:t>2056</a:t>
            </a:r>
          </a:p>
        </p:txBody>
      </p:sp>
      <p:sp>
        <p:nvSpPr>
          <p:cNvPr id="89" name="ZoneTexte 88">
            <a:extLst>
              <a:ext uri="{FF2B5EF4-FFF2-40B4-BE49-F238E27FC236}">
                <a16:creationId xmlns:a16="http://schemas.microsoft.com/office/drawing/2014/main" id="{463496B4-C0B0-4E30-9B82-DD491CC1CC68}"/>
              </a:ext>
            </a:extLst>
          </p:cNvPr>
          <p:cNvSpPr txBox="1"/>
          <p:nvPr/>
        </p:nvSpPr>
        <p:spPr>
          <a:xfrm>
            <a:off x="2034429" y="2975717"/>
            <a:ext cx="79408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dirty="0">
                <a:latin typeface="123Marker" panose="02000603000000000000" pitchFamily="2" charset="0"/>
                <a:ea typeface="123Marker" panose="02000603000000000000" pitchFamily="2" charset="0"/>
              </a:rPr>
              <a:t>4 800 </a:t>
            </a:r>
          </a:p>
          <a:p>
            <a:pPr algn="r"/>
            <a:r>
              <a:rPr lang="fr-FR" sz="1400" u="sng" dirty="0">
                <a:latin typeface="123Marker" panose="02000603000000000000" pitchFamily="2" charset="0"/>
                <a:ea typeface="123Marker" panose="02000603000000000000" pitchFamily="2" charset="0"/>
              </a:rPr>
              <a:t>x       6</a:t>
            </a:r>
          </a:p>
          <a:p>
            <a:pPr algn="r"/>
            <a:r>
              <a:rPr lang="fr-FR" sz="1400" dirty="0">
                <a:latin typeface="123Marker" panose="02000603000000000000" pitchFamily="2" charset="0"/>
                <a:ea typeface="123Marker" panose="02000603000000000000" pitchFamily="2" charset="0"/>
              </a:rPr>
              <a:t>28800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402D381D-7107-4A75-9DA4-9333D436E547}"/>
              </a:ext>
            </a:extLst>
          </p:cNvPr>
          <p:cNvSpPr/>
          <p:nvPr/>
        </p:nvSpPr>
        <p:spPr>
          <a:xfrm>
            <a:off x="5549521" y="1698208"/>
            <a:ext cx="84635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1400" dirty="0">
                <a:latin typeface="123Marker" panose="02000603000000000000" pitchFamily="2" charset="0"/>
                <a:ea typeface="123Marker" panose="02000603000000000000" pitchFamily="2" charset="0"/>
              </a:rPr>
              <a:t>3 610 </a:t>
            </a:r>
          </a:p>
          <a:p>
            <a:pPr algn="r"/>
            <a:r>
              <a:rPr lang="fr-FR" sz="1400" u="sng" dirty="0">
                <a:latin typeface="123Marker" panose="02000603000000000000" pitchFamily="2" charset="0"/>
                <a:ea typeface="123Marker" panose="02000603000000000000" pitchFamily="2" charset="0"/>
              </a:rPr>
              <a:t>– 1 972</a:t>
            </a:r>
          </a:p>
          <a:p>
            <a:pPr algn="r"/>
            <a:r>
              <a:rPr lang="fr-FR" sz="1400" dirty="0">
                <a:latin typeface="123Marker" panose="02000603000000000000" pitchFamily="2" charset="0"/>
                <a:ea typeface="123Marker" panose="02000603000000000000" pitchFamily="2" charset="0"/>
              </a:rPr>
              <a:t> 1 638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DAEABE83-AFFE-44FB-A288-1FC7D25D4441}"/>
              </a:ext>
            </a:extLst>
          </p:cNvPr>
          <p:cNvSpPr/>
          <p:nvPr/>
        </p:nvSpPr>
        <p:spPr>
          <a:xfrm>
            <a:off x="434552" y="1717286"/>
            <a:ext cx="81798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1400" dirty="0">
                <a:latin typeface="123Marker" panose="02000603000000000000" pitchFamily="2" charset="0"/>
                <a:ea typeface="123Marker" panose="02000603000000000000" pitchFamily="2" charset="0"/>
              </a:rPr>
              <a:t>2 014 </a:t>
            </a:r>
          </a:p>
          <a:p>
            <a:pPr algn="r"/>
            <a:r>
              <a:rPr lang="fr-FR" sz="1400" dirty="0">
                <a:latin typeface="123Marker" panose="02000603000000000000" pitchFamily="2" charset="0"/>
                <a:ea typeface="123Marker" panose="02000603000000000000" pitchFamily="2" charset="0"/>
              </a:rPr>
              <a:t>+    36 </a:t>
            </a:r>
          </a:p>
          <a:p>
            <a:pPr algn="r"/>
            <a:r>
              <a:rPr lang="fr-FR" sz="1400" u="sng" dirty="0">
                <a:latin typeface="123Marker" panose="02000603000000000000" pitchFamily="2" charset="0"/>
                <a:ea typeface="123Marker" panose="02000603000000000000" pitchFamily="2" charset="0"/>
              </a:rPr>
              <a:t>+  598</a:t>
            </a:r>
          </a:p>
          <a:p>
            <a:pPr algn="r"/>
            <a:r>
              <a:rPr lang="fr-FR" sz="1400" dirty="0">
                <a:latin typeface="123Marker" panose="02000603000000000000" pitchFamily="2" charset="0"/>
                <a:ea typeface="123Marker" panose="02000603000000000000" pitchFamily="2" charset="0"/>
              </a:rPr>
              <a:t>2648</a:t>
            </a:r>
            <a:endParaRPr lang="fr-FR" sz="1400" dirty="0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C237593A-A972-4AC9-A9AF-1B2D1F6D6C84}"/>
              </a:ext>
            </a:extLst>
          </p:cNvPr>
          <p:cNvSpPr/>
          <p:nvPr/>
        </p:nvSpPr>
        <p:spPr>
          <a:xfrm>
            <a:off x="1719187" y="1698208"/>
            <a:ext cx="84908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1400" dirty="0">
                <a:latin typeface="123Marker" panose="02000603000000000000" pitchFamily="2" charset="0"/>
                <a:ea typeface="123Marker" panose="02000603000000000000" pitchFamily="2" charset="0"/>
              </a:rPr>
              <a:t>3 641 </a:t>
            </a:r>
          </a:p>
          <a:p>
            <a:pPr algn="r"/>
            <a:r>
              <a:rPr lang="fr-FR" sz="1400" u="sng" dirty="0">
                <a:latin typeface="123Marker" panose="02000603000000000000" pitchFamily="2" charset="0"/>
                <a:ea typeface="123Marker" panose="02000603000000000000" pitchFamily="2" charset="0"/>
              </a:rPr>
              <a:t>+ 5 902</a:t>
            </a:r>
          </a:p>
          <a:p>
            <a:pPr algn="r"/>
            <a:r>
              <a:rPr lang="fr-FR" sz="1400" dirty="0">
                <a:latin typeface="123Marker" panose="02000603000000000000" pitchFamily="2" charset="0"/>
                <a:ea typeface="123Marker" panose="02000603000000000000" pitchFamily="2" charset="0"/>
              </a:rPr>
              <a:t>9 543</a:t>
            </a:r>
            <a:endParaRPr lang="fr-FR" sz="1400" dirty="0"/>
          </a:p>
        </p:txBody>
      </p:sp>
      <p:sp>
        <p:nvSpPr>
          <p:cNvPr id="110" name="ZoneTexte 109">
            <a:extLst>
              <a:ext uri="{FF2B5EF4-FFF2-40B4-BE49-F238E27FC236}">
                <a16:creationId xmlns:a16="http://schemas.microsoft.com/office/drawing/2014/main" id="{A1F7F682-B95C-4064-9D78-C784022F248C}"/>
              </a:ext>
            </a:extLst>
          </p:cNvPr>
          <p:cNvSpPr txBox="1"/>
          <p:nvPr/>
        </p:nvSpPr>
        <p:spPr>
          <a:xfrm>
            <a:off x="3708401" y="2979400"/>
            <a:ext cx="87989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dirty="0">
                <a:latin typeface="123Marker" panose="02000603000000000000" pitchFamily="2" charset="0"/>
                <a:ea typeface="123Marker" panose="02000603000000000000" pitchFamily="2" charset="0"/>
              </a:rPr>
              <a:t>621 </a:t>
            </a:r>
          </a:p>
          <a:p>
            <a:pPr algn="r"/>
            <a:r>
              <a:rPr lang="fr-FR" sz="1400" u="sng" dirty="0">
                <a:latin typeface="123Marker" panose="02000603000000000000" pitchFamily="2" charset="0"/>
                <a:ea typeface="123Marker" panose="02000603000000000000" pitchFamily="2" charset="0"/>
              </a:rPr>
              <a:t>x    35</a:t>
            </a:r>
          </a:p>
          <a:p>
            <a:pPr algn="r"/>
            <a:r>
              <a:rPr lang="fr-FR" sz="1400" dirty="0">
                <a:latin typeface="123Marker" panose="02000603000000000000" pitchFamily="2" charset="0"/>
                <a:ea typeface="123Marker" panose="02000603000000000000" pitchFamily="2" charset="0"/>
              </a:rPr>
              <a:t>3105</a:t>
            </a:r>
          </a:p>
          <a:p>
            <a:pPr algn="r"/>
            <a:r>
              <a:rPr lang="fr-FR" sz="1400" u="sng" dirty="0">
                <a:latin typeface="123Marker" panose="02000603000000000000" pitchFamily="2" charset="0"/>
                <a:ea typeface="123Marker" panose="02000603000000000000" pitchFamily="2" charset="0"/>
              </a:rPr>
              <a:t>+ 18630</a:t>
            </a:r>
          </a:p>
          <a:p>
            <a:pPr algn="r"/>
            <a:r>
              <a:rPr lang="fr-FR" sz="1400" dirty="0">
                <a:latin typeface="123Marker" panose="02000603000000000000" pitchFamily="2" charset="0"/>
                <a:ea typeface="123Marker" panose="02000603000000000000" pitchFamily="2" charset="0"/>
              </a:rPr>
              <a:t>21735</a:t>
            </a:r>
          </a:p>
        </p:txBody>
      </p:sp>
      <p:sp>
        <p:nvSpPr>
          <p:cNvPr id="111" name="ZoneTexte 110">
            <a:extLst>
              <a:ext uri="{FF2B5EF4-FFF2-40B4-BE49-F238E27FC236}">
                <a16:creationId xmlns:a16="http://schemas.microsoft.com/office/drawing/2014/main" id="{3A952CD8-4A5F-4CBA-85F1-7BB63BE4FE79}"/>
              </a:ext>
            </a:extLst>
          </p:cNvPr>
          <p:cNvSpPr txBox="1"/>
          <p:nvPr/>
        </p:nvSpPr>
        <p:spPr>
          <a:xfrm>
            <a:off x="5468184" y="2975717"/>
            <a:ext cx="92769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dirty="0">
                <a:latin typeface="123Marker" panose="02000603000000000000" pitchFamily="2" charset="0"/>
                <a:ea typeface="123Marker" panose="02000603000000000000" pitchFamily="2" charset="0"/>
              </a:rPr>
              <a:t>702 </a:t>
            </a:r>
          </a:p>
          <a:p>
            <a:pPr algn="r"/>
            <a:r>
              <a:rPr lang="fr-FR" sz="1400" u="sng" dirty="0">
                <a:latin typeface="123Marker" panose="02000603000000000000" pitchFamily="2" charset="0"/>
                <a:ea typeface="123Marker" panose="02000603000000000000" pitchFamily="2" charset="0"/>
              </a:rPr>
              <a:t>x     49</a:t>
            </a:r>
          </a:p>
          <a:p>
            <a:pPr algn="r"/>
            <a:r>
              <a:rPr lang="fr-FR" sz="1400" dirty="0">
                <a:latin typeface="123Marker" panose="02000603000000000000" pitchFamily="2" charset="0"/>
                <a:ea typeface="123Marker" panose="02000603000000000000" pitchFamily="2" charset="0"/>
              </a:rPr>
              <a:t>6318</a:t>
            </a:r>
          </a:p>
          <a:p>
            <a:pPr algn="r"/>
            <a:r>
              <a:rPr lang="fr-FR" sz="1400" u="sng" dirty="0">
                <a:latin typeface="123Marker" panose="02000603000000000000" pitchFamily="2" charset="0"/>
                <a:ea typeface="123Marker" panose="02000603000000000000" pitchFamily="2" charset="0"/>
              </a:rPr>
              <a:t>+  28080</a:t>
            </a:r>
          </a:p>
          <a:p>
            <a:pPr algn="r"/>
            <a:r>
              <a:rPr lang="fr-FR" sz="1400" dirty="0">
                <a:latin typeface="123Marker" panose="02000603000000000000" pitchFamily="2" charset="0"/>
                <a:ea typeface="123Marker" panose="02000603000000000000" pitchFamily="2" charset="0"/>
              </a:rPr>
              <a:t>34398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FFAABCEF-1170-4A68-B9F0-72482D3F5B1D}"/>
              </a:ext>
            </a:extLst>
          </p:cNvPr>
          <p:cNvSpPr txBox="1"/>
          <p:nvPr/>
        </p:nvSpPr>
        <p:spPr>
          <a:xfrm>
            <a:off x="1044104" y="3406604"/>
            <a:ext cx="5213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ym typeface="Wingdings" panose="05000000000000000000" pitchFamily="2" charset="2"/>
              </a:rPr>
              <a:t></a:t>
            </a:r>
            <a:endParaRPr lang="fr-FR" sz="1400" dirty="0"/>
          </a:p>
        </p:txBody>
      </p:sp>
      <p:sp>
        <p:nvSpPr>
          <p:cNvPr id="116" name="ZoneTexte 115">
            <a:extLst>
              <a:ext uri="{FF2B5EF4-FFF2-40B4-BE49-F238E27FC236}">
                <a16:creationId xmlns:a16="http://schemas.microsoft.com/office/drawing/2014/main" id="{1352A12D-5835-4815-AF51-FE1D4BF3913A}"/>
              </a:ext>
            </a:extLst>
          </p:cNvPr>
          <p:cNvSpPr txBox="1"/>
          <p:nvPr/>
        </p:nvSpPr>
        <p:spPr>
          <a:xfrm>
            <a:off x="2772296" y="3406603"/>
            <a:ext cx="3301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ym typeface="Wingdings" panose="05000000000000000000" pitchFamily="2" charset="2"/>
              </a:rPr>
              <a:t></a:t>
            </a:r>
            <a:endParaRPr lang="fr-FR" sz="1400" dirty="0"/>
          </a:p>
        </p:txBody>
      </p:sp>
      <p:sp>
        <p:nvSpPr>
          <p:cNvPr id="118" name="ZoneTexte 117">
            <a:extLst>
              <a:ext uri="{FF2B5EF4-FFF2-40B4-BE49-F238E27FC236}">
                <a16:creationId xmlns:a16="http://schemas.microsoft.com/office/drawing/2014/main" id="{DEB6D6EE-1C7C-48B6-B98B-8E679654EBE2}"/>
              </a:ext>
            </a:extLst>
          </p:cNvPr>
          <p:cNvSpPr txBox="1"/>
          <p:nvPr/>
        </p:nvSpPr>
        <p:spPr>
          <a:xfrm>
            <a:off x="4471243" y="3408292"/>
            <a:ext cx="3301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ym typeface="Wingdings" panose="05000000000000000000" pitchFamily="2" charset="2"/>
              </a:rPr>
              <a:t></a:t>
            </a:r>
            <a:endParaRPr lang="fr-FR" sz="1400" dirty="0"/>
          </a:p>
        </p:txBody>
      </p:sp>
      <p:sp>
        <p:nvSpPr>
          <p:cNvPr id="119" name="ZoneTexte 118">
            <a:extLst>
              <a:ext uri="{FF2B5EF4-FFF2-40B4-BE49-F238E27FC236}">
                <a16:creationId xmlns:a16="http://schemas.microsoft.com/office/drawing/2014/main" id="{86C0575A-ABDD-40DC-A778-3C94BC1507B3}"/>
              </a:ext>
            </a:extLst>
          </p:cNvPr>
          <p:cNvSpPr txBox="1"/>
          <p:nvPr/>
        </p:nvSpPr>
        <p:spPr>
          <a:xfrm>
            <a:off x="6281855" y="3406603"/>
            <a:ext cx="3301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ym typeface="Wingdings" panose="05000000000000000000" pitchFamily="2" charset="2"/>
              </a:rPr>
              <a:t></a:t>
            </a:r>
            <a:endParaRPr lang="fr-FR" sz="1400" dirty="0"/>
          </a:p>
        </p:txBody>
      </p:sp>
      <p:sp>
        <p:nvSpPr>
          <p:cNvPr id="120" name="Larme 119">
            <a:extLst>
              <a:ext uri="{FF2B5EF4-FFF2-40B4-BE49-F238E27FC236}">
                <a16:creationId xmlns:a16="http://schemas.microsoft.com/office/drawing/2014/main" id="{38025530-E2BD-44EC-8B02-E4A05D39F640}"/>
              </a:ext>
            </a:extLst>
          </p:cNvPr>
          <p:cNvSpPr/>
          <p:nvPr/>
        </p:nvSpPr>
        <p:spPr>
          <a:xfrm>
            <a:off x="45998" y="3901599"/>
            <a:ext cx="360040" cy="307777"/>
          </a:xfrm>
          <a:prstGeom prst="teardrop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" name="ZoneTexte 120">
            <a:extLst>
              <a:ext uri="{FF2B5EF4-FFF2-40B4-BE49-F238E27FC236}">
                <a16:creationId xmlns:a16="http://schemas.microsoft.com/office/drawing/2014/main" id="{11F9515D-1957-4F17-8C2F-04B9AF00F676}"/>
              </a:ext>
            </a:extLst>
          </p:cNvPr>
          <p:cNvSpPr txBox="1"/>
          <p:nvPr/>
        </p:nvSpPr>
        <p:spPr>
          <a:xfrm>
            <a:off x="414447" y="3963884"/>
            <a:ext cx="2223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latin typeface="Set Fire to the Rain" panose="02000506000000020004" pitchFamily="2" charset="0"/>
              </a:rPr>
              <a:t>Les multiples</a:t>
            </a:r>
          </a:p>
        </p:txBody>
      </p:sp>
      <p:sp>
        <p:nvSpPr>
          <p:cNvPr id="122" name="ZoneTexte 121">
            <a:extLst>
              <a:ext uri="{FF2B5EF4-FFF2-40B4-BE49-F238E27FC236}">
                <a16:creationId xmlns:a16="http://schemas.microsoft.com/office/drawing/2014/main" id="{CD5C9973-9FD5-4629-A693-0307B823E5F1}"/>
              </a:ext>
            </a:extLst>
          </p:cNvPr>
          <p:cNvSpPr txBox="1"/>
          <p:nvPr/>
        </p:nvSpPr>
        <p:spPr>
          <a:xfrm>
            <a:off x="118006" y="3870821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  <a:latin typeface="Mrs Chocolat" pitchFamily="2" charset="0"/>
              </a:rPr>
              <a:t>4</a:t>
            </a: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5ACD72F3-6CC3-4728-A710-BD117334C31A}"/>
              </a:ext>
            </a:extLst>
          </p:cNvPr>
          <p:cNvSpPr/>
          <p:nvPr/>
        </p:nvSpPr>
        <p:spPr>
          <a:xfrm>
            <a:off x="121638" y="4259799"/>
            <a:ext cx="658589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  <a:tabLst>
                <a:tab pos="2066925" algn="l"/>
                <a:tab pos="4219575" algn="l"/>
              </a:tabLst>
            </a:pPr>
            <a:r>
              <a:rPr lang="fr-FR" sz="1200" dirty="0">
                <a:solidFill>
                  <a:prstClr val="black"/>
                </a:solidFill>
                <a:latin typeface="Set Fire to the Rain" panose="02000506000000020004" pitchFamily="2" charset="0"/>
                <a:ea typeface="Script Ecole 2" panose="02000400000000000000" pitchFamily="2" charset="0"/>
              </a:rPr>
              <a:t>* </a:t>
            </a:r>
            <a:r>
              <a:rPr lang="fr-FR" sz="1200" spc="-20" dirty="0">
                <a:solidFill>
                  <a:prstClr val="black"/>
                </a:solidFill>
                <a:latin typeface="Set Fire to the Rain" panose="02000506000000020004" pitchFamily="2" charset="0"/>
                <a:ea typeface="Script Ecole 2" panose="02000400000000000000" pitchFamily="2" charset="0"/>
              </a:rPr>
              <a:t>Entoure en rouge les multiples de 2, en noir les multiples de 5 et en bleu les multiples de 10</a:t>
            </a:r>
          </a:p>
        </p:txBody>
      </p:sp>
      <p:graphicFrame>
        <p:nvGraphicFramePr>
          <p:cNvPr id="124" name="Tableau 123">
            <a:extLst>
              <a:ext uri="{FF2B5EF4-FFF2-40B4-BE49-F238E27FC236}">
                <a16:creationId xmlns:a16="http://schemas.microsoft.com/office/drawing/2014/main" id="{716E87C7-507E-4CB2-9819-4C12066A97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2498526"/>
              </p:ext>
            </p:extLst>
          </p:nvPr>
        </p:nvGraphicFramePr>
        <p:xfrm>
          <a:off x="251381" y="4581336"/>
          <a:ext cx="6913401" cy="360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84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84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84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84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84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84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849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2849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2849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2849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2849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19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32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58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60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75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94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101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150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326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445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1000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5" name="Rectangle 124">
            <a:extLst>
              <a:ext uri="{FF2B5EF4-FFF2-40B4-BE49-F238E27FC236}">
                <a16:creationId xmlns:a16="http://schemas.microsoft.com/office/drawing/2014/main" id="{59847C60-0018-4472-8E08-05AE75B42782}"/>
              </a:ext>
            </a:extLst>
          </p:cNvPr>
          <p:cNvSpPr/>
          <p:nvPr/>
        </p:nvSpPr>
        <p:spPr>
          <a:xfrm>
            <a:off x="119379" y="4977943"/>
            <a:ext cx="7207421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tabLst>
                <a:tab pos="2066925" algn="l"/>
                <a:tab pos="4219575" algn="l"/>
              </a:tabLst>
            </a:pPr>
            <a:r>
              <a:rPr lang="fr-FR" sz="1100" dirty="0">
                <a:solidFill>
                  <a:prstClr val="black"/>
                </a:solidFill>
                <a:latin typeface="Set Fire to the Rain" panose="02000506000000020004" pitchFamily="2" charset="0"/>
                <a:ea typeface="Script Ecole 2" panose="02000400000000000000" pitchFamily="2" charset="0"/>
              </a:rPr>
              <a:t>* Ecris les multiples de 5 compris entre :</a:t>
            </a:r>
          </a:p>
          <a:p>
            <a:pPr lvl="0"/>
            <a:r>
              <a:rPr lang="fr-FR" sz="1200" dirty="0">
                <a:solidFill>
                  <a:prstClr val="black"/>
                </a:solidFill>
                <a:latin typeface="123Marker" panose="02000603000000000000" pitchFamily="2" charset="0"/>
                <a:ea typeface="123Marker" panose="02000603000000000000" pitchFamily="2" charset="0"/>
              </a:rPr>
              <a:t>63 et 87 </a:t>
            </a:r>
            <a:r>
              <a:rPr lang="fr-FR" sz="1100" dirty="0">
                <a:solidFill>
                  <a:prstClr val="black"/>
                </a:solidFill>
                <a:latin typeface="Set Fire to the Rain" panose="02000506000000020004" pitchFamily="2" charset="0"/>
                <a:ea typeface="Script Ecole 2" panose="02000400000000000000" pitchFamily="2" charset="0"/>
              </a:rPr>
              <a:t>: </a:t>
            </a:r>
            <a:r>
              <a:rPr lang="fr-FR" sz="1400" b="1" dirty="0">
                <a:solidFill>
                  <a:prstClr val="black"/>
                </a:solidFill>
                <a:latin typeface="123Marker" panose="02000603000000000000" pitchFamily="2" charset="0"/>
                <a:ea typeface="123Marker" panose="02000603000000000000" pitchFamily="2" charset="0"/>
              </a:rPr>
              <a:t>65 – 70 – 75 – 80 - 85         </a:t>
            </a:r>
            <a:r>
              <a:rPr lang="fr-FR" sz="1200" dirty="0">
                <a:solidFill>
                  <a:prstClr val="black"/>
                </a:solidFill>
                <a:latin typeface="123Marker" panose="02000603000000000000" pitchFamily="2" charset="0"/>
                <a:ea typeface="123Marker" panose="02000603000000000000" pitchFamily="2" charset="0"/>
              </a:rPr>
              <a:t>426 et 448 </a:t>
            </a:r>
            <a:r>
              <a:rPr lang="fr-FR" sz="1050" dirty="0">
                <a:solidFill>
                  <a:prstClr val="black"/>
                </a:solidFill>
                <a:latin typeface="Set Fire to the Rain" panose="02000506000000020004" pitchFamily="2" charset="0"/>
                <a:ea typeface="Script Ecole 2" panose="02000400000000000000" pitchFamily="2" charset="0"/>
              </a:rPr>
              <a:t>: </a:t>
            </a:r>
            <a:r>
              <a:rPr lang="fr-FR" sz="1400" b="1" dirty="0">
                <a:solidFill>
                  <a:prstClr val="black"/>
                </a:solidFill>
                <a:latin typeface="123Marker" panose="02000603000000000000" pitchFamily="2" charset="0"/>
                <a:ea typeface="123Marker" panose="02000603000000000000" pitchFamily="2" charset="0"/>
              </a:rPr>
              <a:t>430 – 435 – 440 – 445 </a:t>
            </a:r>
            <a:endParaRPr lang="fr-FR" sz="1100" b="1" dirty="0">
              <a:solidFill>
                <a:prstClr val="black"/>
              </a:solidFill>
              <a:latin typeface="123Marker" panose="02000603000000000000" pitchFamily="2" charset="0"/>
              <a:ea typeface="123Marker" panose="02000603000000000000" pitchFamily="2" charset="0"/>
            </a:endParaRP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C9FFC3CF-08F4-439B-8BC3-2253A66904DB}"/>
              </a:ext>
            </a:extLst>
          </p:cNvPr>
          <p:cNvSpPr/>
          <p:nvPr/>
        </p:nvSpPr>
        <p:spPr>
          <a:xfrm>
            <a:off x="155471" y="5527005"/>
            <a:ext cx="708132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tabLst>
                <a:tab pos="2066925" algn="l"/>
                <a:tab pos="4219575" algn="l"/>
              </a:tabLst>
            </a:pPr>
            <a:r>
              <a:rPr lang="fr-FR" sz="1200" dirty="0">
                <a:solidFill>
                  <a:prstClr val="black"/>
                </a:solidFill>
                <a:latin typeface="Set Fire to the Rain" panose="02000506000000020004" pitchFamily="2" charset="0"/>
                <a:ea typeface="Script Ecole 2" panose="02000400000000000000" pitchFamily="2" charset="0"/>
              </a:rPr>
              <a:t>* Ecris : </a:t>
            </a:r>
            <a:r>
              <a:rPr lang="fr-FR" sz="1200" dirty="0">
                <a:solidFill>
                  <a:prstClr val="black"/>
                </a:solidFill>
                <a:latin typeface="123Marker" panose="02000603000000000000" pitchFamily="2" charset="0"/>
                <a:ea typeface="123Marker" panose="02000603000000000000" pitchFamily="2" charset="0"/>
              </a:rPr>
              <a:t>5</a:t>
            </a:r>
            <a:r>
              <a:rPr lang="fr-FR" sz="1200" dirty="0">
                <a:solidFill>
                  <a:prstClr val="black"/>
                </a:solidFill>
                <a:latin typeface="Set Fire to the Rain" panose="02000506000000020004" pitchFamily="2" charset="0"/>
                <a:ea typeface="Script Ecole 2" panose="02000400000000000000" pitchFamily="2" charset="0"/>
              </a:rPr>
              <a:t> multiples de </a:t>
            </a:r>
            <a:r>
              <a:rPr lang="fr-FR" sz="1200" dirty="0">
                <a:solidFill>
                  <a:prstClr val="black"/>
                </a:solidFill>
                <a:latin typeface="123Marker" panose="02000603000000000000" pitchFamily="2" charset="0"/>
                <a:ea typeface="123Marker" panose="02000603000000000000" pitchFamily="2" charset="0"/>
              </a:rPr>
              <a:t>3</a:t>
            </a:r>
            <a:r>
              <a:rPr lang="fr-FR" sz="1200" dirty="0">
                <a:solidFill>
                  <a:prstClr val="black"/>
                </a:solidFill>
                <a:latin typeface="Set Fire to the Rain" panose="02000506000000020004" pitchFamily="2" charset="0"/>
                <a:ea typeface="Script Ecole 2" panose="02000400000000000000" pitchFamily="2" charset="0"/>
              </a:rPr>
              <a:t> plus grands que </a:t>
            </a:r>
            <a:r>
              <a:rPr lang="fr-FR" sz="1200" dirty="0">
                <a:solidFill>
                  <a:prstClr val="black"/>
                </a:solidFill>
                <a:latin typeface="123Marker" panose="02000603000000000000" pitchFamily="2" charset="0"/>
                <a:ea typeface="123Marker" panose="02000603000000000000" pitchFamily="2" charset="0"/>
              </a:rPr>
              <a:t>12</a:t>
            </a:r>
            <a:r>
              <a:rPr lang="fr-FR" sz="1200" dirty="0">
                <a:solidFill>
                  <a:prstClr val="black"/>
                </a:solidFill>
                <a:latin typeface="Set Fire to the Rain" panose="02000506000000020004" pitchFamily="2" charset="0"/>
                <a:ea typeface="Script Ecole 2" panose="02000400000000000000" pitchFamily="2" charset="0"/>
              </a:rPr>
              <a:t> : </a:t>
            </a:r>
            <a:r>
              <a:rPr lang="fr-FR" sz="1400" b="1" dirty="0">
                <a:latin typeface="123Marker" panose="02000603000000000000" pitchFamily="2" charset="0"/>
                <a:ea typeface="123Marker" panose="02000603000000000000" pitchFamily="2" charset="0"/>
              </a:rPr>
              <a:t>15 – 18 – 21 – 24 – 27 </a:t>
            </a:r>
            <a:r>
              <a:rPr lang="fr-FR" sz="1400" dirty="0">
                <a:solidFill>
                  <a:prstClr val="black"/>
                </a:solidFill>
                <a:latin typeface="123Marker" panose="02000603000000000000" pitchFamily="2" charset="0"/>
                <a:ea typeface="123Marker" panose="02000603000000000000" pitchFamily="2" charset="0"/>
              </a:rPr>
              <a:t> </a:t>
            </a:r>
          </a:p>
          <a:p>
            <a:pPr lvl="0">
              <a:tabLst>
                <a:tab pos="2066925" algn="l"/>
                <a:tab pos="4219575" algn="l"/>
              </a:tabLst>
            </a:pPr>
            <a:r>
              <a:rPr lang="fr-FR" sz="1200" dirty="0">
                <a:solidFill>
                  <a:prstClr val="black"/>
                </a:solidFill>
                <a:latin typeface="Set Fire to the Rain" panose="02000506000000020004" pitchFamily="2" charset="0"/>
                <a:ea typeface="Script Ecole 2" panose="02000400000000000000" pitchFamily="2" charset="0"/>
              </a:rPr>
              <a:t>        </a:t>
            </a:r>
            <a:r>
              <a:rPr lang="fr-FR" sz="1200" dirty="0">
                <a:solidFill>
                  <a:prstClr val="black"/>
                </a:solidFill>
                <a:latin typeface="123Marker" panose="02000603000000000000" pitchFamily="2" charset="0"/>
                <a:ea typeface="123Marker" panose="02000603000000000000" pitchFamily="2" charset="0"/>
              </a:rPr>
              <a:t>5</a:t>
            </a:r>
            <a:r>
              <a:rPr lang="fr-FR" sz="1200" dirty="0">
                <a:solidFill>
                  <a:prstClr val="black"/>
                </a:solidFill>
                <a:latin typeface="Set Fire to the Rain" panose="02000506000000020004" pitchFamily="2" charset="0"/>
                <a:ea typeface="Script Ecole 2" panose="02000400000000000000" pitchFamily="2" charset="0"/>
              </a:rPr>
              <a:t> multiples de </a:t>
            </a:r>
            <a:r>
              <a:rPr lang="fr-FR" sz="1200" dirty="0">
                <a:solidFill>
                  <a:prstClr val="black"/>
                </a:solidFill>
                <a:latin typeface="123Marker" panose="02000603000000000000" pitchFamily="2" charset="0"/>
                <a:ea typeface="123Marker" panose="02000603000000000000" pitchFamily="2" charset="0"/>
              </a:rPr>
              <a:t>8 </a:t>
            </a:r>
            <a:r>
              <a:rPr lang="fr-FR" sz="1200" dirty="0">
                <a:solidFill>
                  <a:prstClr val="black"/>
                </a:solidFill>
                <a:latin typeface="Set Fire to the Rain" panose="02000506000000020004" pitchFamily="2" charset="0"/>
                <a:ea typeface="Script Ecole 2" panose="02000400000000000000" pitchFamily="2" charset="0"/>
              </a:rPr>
              <a:t>plus grands que </a:t>
            </a:r>
            <a:r>
              <a:rPr lang="fr-FR" sz="1200" dirty="0">
                <a:solidFill>
                  <a:prstClr val="black"/>
                </a:solidFill>
                <a:latin typeface="123Marker" panose="02000603000000000000" pitchFamily="2" charset="0"/>
                <a:ea typeface="123Marker" panose="02000603000000000000" pitchFamily="2" charset="0"/>
              </a:rPr>
              <a:t>30 </a:t>
            </a:r>
            <a:r>
              <a:rPr lang="fr-FR" sz="1200" dirty="0">
                <a:solidFill>
                  <a:prstClr val="black"/>
                </a:solidFill>
                <a:latin typeface="Set Fire to the Rain" panose="02000506000000020004" pitchFamily="2" charset="0"/>
                <a:ea typeface="Script Ecole 2" panose="02000400000000000000" pitchFamily="2" charset="0"/>
              </a:rPr>
              <a:t>: </a:t>
            </a:r>
            <a:r>
              <a:rPr lang="fr-FR" sz="1400" b="1" dirty="0">
                <a:solidFill>
                  <a:prstClr val="black"/>
                </a:solidFill>
                <a:latin typeface="123Marker" panose="02000603000000000000" pitchFamily="2" charset="0"/>
                <a:ea typeface="123Marker" panose="02000603000000000000" pitchFamily="2" charset="0"/>
              </a:rPr>
              <a:t>32 – 40 – 48 – 56 – 64 </a:t>
            </a:r>
          </a:p>
        </p:txBody>
      </p:sp>
      <p:sp>
        <p:nvSpPr>
          <p:cNvPr id="127" name="Larme 126">
            <a:extLst>
              <a:ext uri="{FF2B5EF4-FFF2-40B4-BE49-F238E27FC236}">
                <a16:creationId xmlns:a16="http://schemas.microsoft.com/office/drawing/2014/main" id="{2AFE5092-B332-4036-BE11-3487093EE728}"/>
              </a:ext>
            </a:extLst>
          </p:cNvPr>
          <p:cNvSpPr/>
          <p:nvPr/>
        </p:nvSpPr>
        <p:spPr>
          <a:xfrm>
            <a:off x="54407" y="7071560"/>
            <a:ext cx="360040" cy="307777"/>
          </a:xfrm>
          <a:prstGeom prst="teardrop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ZoneTexte 127">
            <a:extLst>
              <a:ext uri="{FF2B5EF4-FFF2-40B4-BE49-F238E27FC236}">
                <a16:creationId xmlns:a16="http://schemas.microsoft.com/office/drawing/2014/main" id="{56E20B65-2BE7-41AF-8FFB-1DC6C0E4BD4D}"/>
              </a:ext>
            </a:extLst>
          </p:cNvPr>
          <p:cNvSpPr txBox="1"/>
          <p:nvPr/>
        </p:nvSpPr>
        <p:spPr>
          <a:xfrm>
            <a:off x="486455" y="7058554"/>
            <a:ext cx="29323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latin typeface="Set Fire to the Rain" panose="02000506000000020004" pitchFamily="2" charset="0"/>
              </a:rPr>
              <a:t>Calcul en ligne, dans ta tête</a:t>
            </a:r>
          </a:p>
        </p:txBody>
      </p:sp>
      <p:sp>
        <p:nvSpPr>
          <p:cNvPr id="129" name="ZoneTexte 128">
            <a:extLst>
              <a:ext uri="{FF2B5EF4-FFF2-40B4-BE49-F238E27FC236}">
                <a16:creationId xmlns:a16="http://schemas.microsoft.com/office/drawing/2014/main" id="{68DB04D2-EFAB-4855-910C-5A270A35D85D}"/>
              </a:ext>
            </a:extLst>
          </p:cNvPr>
          <p:cNvSpPr txBox="1"/>
          <p:nvPr/>
        </p:nvSpPr>
        <p:spPr>
          <a:xfrm>
            <a:off x="126415" y="7040782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  <a:latin typeface="Mrs Chocolat" pitchFamily="2" charset="0"/>
              </a:rPr>
              <a:t>6</a:t>
            </a:r>
          </a:p>
        </p:txBody>
      </p:sp>
      <p:sp>
        <p:nvSpPr>
          <p:cNvPr id="130" name="ZoneTexte 129">
            <a:extLst>
              <a:ext uri="{FF2B5EF4-FFF2-40B4-BE49-F238E27FC236}">
                <a16:creationId xmlns:a16="http://schemas.microsoft.com/office/drawing/2014/main" id="{5E12B459-9DD6-41D8-8D91-81DC7D850DFA}"/>
              </a:ext>
            </a:extLst>
          </p:cNvPr>
          <p:cNvSpPr txBox="1"/>
          <p:nvPr/>
        </p:nvSpPr>
        <p:spPr>
          <a:xfrm>
            <a:off x="287217" y="7338760"/>
            <a:ext cx="68178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066925" algn="l"/>
                <a:tab pos="4219575" algn="l"/>
              </a:tabLst>
            </a:pPr>
            <a:r>
              <a:rPr lang="fr-FR" sz="1200" dirty="0">
                <a:latin typeface="123Marker" panose="02000603000000000000" pitchFamily="2" charset="0"/>
                <a:ea typeface="123Marker" panose="02000603000000000000" pitchFamily="2" charset="0"/>
              </a:rPr>
              <a:t>36 x 10 = </a:t>
            </a:r>
            <a:r>
              <a:rPr lang="fr-FR" sz="1400" b="1" dirty="0">
                <a:latin typeface="123Marker" panose="02000603000000000000" pitchFamily="2" charset="0"/>
                <a:ea typeface="123Marker" panose="02000603000000000000" pitchFamily="2" charset="0"/>
              </a:rPr>
              <a:t>360</a:t>
            </a:r>
            <a:r>
              <a:rPr lang="fr-FR" sz="1200" dirty="0">
                <a:latin typeface="123Marker" panose="02000603000000000000" pitchFamily="2" charset="0"/>
                <a:ea typeface="123Marker" panose="02000603000000000000" pitchFamily="2" charset="0"/>
              </a:rPr>
              <a:t>	28 x 100 = </a:t>
            </a:r>
            <a:r>
              <a:rPr lang="fr-FR" sz="1400" b="1" dirty="0">
                <a:latin typeface="123Marker" panose="02000603000000000000" pitchFamily="2" charset="0"/>
                <a:ea typeface="123Marker" panose="02000603000000000000" pitchFamily="2" charset="0"/>
              </a:rPr>
              <a:t>2 800</a:t>
            </a:r>
            <a:r>
              <a:rPr lang="fr-FR" sz="1200" dirty="0">
                <a:latin typeface="123Marker" panose="02000603000000000000" pitchFamily="2" charset="0"/>
                <a:ea typeface="123Marker" panose="02000603000000000000" pitchFamily="2" charset="0"/>
              </a:rPr>
              <a:t>	63 X 1 000 = </a:t>
            </a:r>
            <a:r>
              <a:rPr lang="fr-FR" sz="1400" b="1" dirty="0">
                <a:latin typeface="123Marker" panose="02000603000000000000" pitchFamily="2" charset="0"/>
                <a:ea typeface="123Marker" panose="02000603000000000000" pitchFamily="2" charset="0"/>
              </a:rPr>
              <a:t>63 000</a:t>
            </a:r>
            <a:endParaRPr lang="fr-FR" sz="1200" b="1" dirty="0">
              <a:latin typeface="123Marker" panose="02000603000000000000" pitchFamily="2" charset="0"/>
              <a:ea typeface="123Marker" panose="02000603000000000000" pitchFamily="2" charset="0"/>
            </a:endParaRPr>
          </a:p>
          <a:p>
            <a:pPr>
              <a:tabLst>
                <a:tab pos="2066925" algn="l"/>
                <a:tab pos="4219575" algn="l"/>
              </a:tabLst>
            </a:pPr>
            <a:r>
              <a:rPr lang="fr-FR" sz="1200" dirty="0">
                <a:latin typeface="123Marker" panose="02000603000000000000" pitchFamily="2" charset="0"/>
                <a:ea typeface="123Marker" panose="02000603000000000000" pitchFamily="2" charset="0"/>
              </a:rPr>
              <a:t>205 x 10 = </a:t>
            </a:r>
            <a:r>
              <a:rPr lang="fr-FR" sz="1400" b="1" dirty="0">
                <a:latin typeface="123Marker" panose="02000603000000000000" pitchFamily="2" charset="0"/>
                <a:ea typeface="123Marker" panose="02000603000000000000" pitchFamily="2" charset="0"/>
              </a:rPr>
              <a:t>2 050</a:t>
            </a:r>
            <a:r>
              <a:rPr lang="fr-FR" sz="1200" dirty="0">
                <a:latin typeface="123Marker" panose="02000603000000000000" pitchFamily="2" charset="0"/>
                <a:ea typeface="123Marker" panose="02000603000000000000" pitchFamily="2" charset="0"/>
              </a:rPr>
              <a:t>	451 x 100 = </a:t>
            </a:r>
            <a:r>
              <a:rPr lang="fr-FR" sz="1400" b="1" dirty="0">
                <a:latin typeface="123Marker" panose="02000603000000000000" pitchFamily="2" charset="0"/>
                <a:ea typeface="123Marker" panose="02000603000000000000" pitchFamily="2" charset="0"/>
              </a:rPr>
              <a:t>45 100</a:t>
            </a:r>
            <a:r>
              <a:rPr lang="fr-FR" sz="1200" dirty="0">
                <a:latin typeface="123Marker" panose="02000603000000000000" pitchFamily="2" charset="0"/>
                <a:ea typeface="123Marker" panose="02000603000000000000" pitchFamily="2" charset="0"/>
              </a:rPr>
              <a:t>	700 X 1 000 = </a:t>
            </a:r>
            <a:r>
              <a:rPr lang="fr-FR" sz="1400" b="1" dirty="0">
                <a:latin typeface="123Marker" panose="02000603000000000000" pitchFamily="2" charset="0"/>
                <a:ea typeface="123Marker" panose="02000603000000000000" pitchFamily="2" charset="0"/>
              </a:rPr>
              <a:t>700 000</a:t>
            </a:r>
            <a:endParaRPr lang="fr-FR" sz="1100" b="1" dirty="0">
              <a:latin typeface="123Marker" panose="02000603000000000000" pitchFamily="2" charset="0"/>
              <a:ea typeface="123Marker" panose="02000603000000000000" pitchFamily="2" charset="0"/>
            </a:endParaRPr>
          </a:p>
        </p:txBody>
      </p:sp>
      <p:sp>
        <p:nvSpPr>
          <p:cNvPr id="131" name="ZoneTexte 130">
            <a:extLst>
              <a:ext uri="{FF2B5EF4-FFF2-40B4-BE49-F238E27FC236}">
                <a16:creationId xmlns:a16="http://schemas.microsoft.com/office/drawing/2014/main" id="{F34A0D5F-EEE9-4460-8CD1-8CA7E2A78ADF}"/>
              </a:ext>
            </a:extLst>
          </p:cNvPr>
          <p:cNvSpPr txBox="1"/>
          <p:nvPr/>
        </p:nvSpPr>
        <p:spPr>
          <a:xfrm>
            <a:off x="293507" y="7956113"/>
            <a:ext cx="68372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066925" algn="l"/>
                <a:tab pos="4219575" algn="l"/>
              </a:tabLst>
            </a:pPr>
            <a:r>
              <a:rPr lang="fr-FR" sz="1200" dirty="0">
                <a:latin typeface="123Marker" panose="02000603000000000000" pitchFamily="2" charset="0"/>
                <a:ea typeface="123Marker" panose="02000603000000000000" pitchFamily="2" charset="0"/>
              </a:rPr>
              <a:t>500 : 10 = </a:t>
            </a:r>
            <a:r>
              <a:rPr lang="fr-FR" sz="1400" b="1" dirty="0">
                <a:latin typeface="123Marker" panose="02000603000000000000" pitchFamily="2" charset="0"/>
                <a:ea typeface="123Marker" panose="02000603000000000000" pitchFamily="2" charset="0"/>
              </a:rPr>
              <a:t>50</a:t>
            </a:r>
            <a:r>
              <a:rPr lang="fr-FR" sz="1200" dirty="0">
                <a:latin typeface="123Marker" panose="02000603000000000000" pitchFamily="2" charset="0"/>
                <a:ea typeface="123Marker" panose="02000603000000000000" pitchFamily="2" charset="0"/>
              </a:rPr>
              <a:t>	2 300 : 100 = </a:t>
            </a:r>
            <a:r>
              <a:rPr lang="fr-FR" sz="1400" b="1" dirty="0">
                <a:latin typeface="123Marker" panose="02000603000000000000" pitchFamily="2" charset="0"/>
                <a:ea typeface="123Marker" panose="02000603000000000000" pitchFamily="2" charset="0"/>
              </a:rPr>
              <a:t>23</a:t>
            </a:r>
            <a:r>
              <a:rPr lang="fr-FR" sz="1200" dirty="0">
                <a:latin typeface="123Marker" panose="02000603000000000000" pitchFamily="2" charset="0"/>
                <a:ea typeface="123Marker" panose="02000603000000000000" pitchFamily="2" charset="0"/>
              </a:rPr>
              <a:t>	8 000 : 1 000 = </a:t>
            </a:r>
            <a:r>
              <a:rPr lang="fr-FR" sz="1400" b="1" dirty="0">
                <a:latin typeface="123Marker" panose="02000603000000000000" pitchFamily="2" charset="0"/>
                <a:ea typeface="123Marker" panose="02000603000000000000" pitchFamily="2" charset="0"/>
              </a:rPr>
              <a:t>8</a:t>
            </a:r>
            <a:endParaRPr lang="fr-FR" sz="1200" b="1" dirty="0">
              <a:latin typeface="123Marker" panose="02000603000000000000" pitchFamily="2" charset="0"/>
              <a:ea typeface="123Marker" panose="02000603000000000000" pitchFamily="2" charset="0"/>
            </a:endParaRPr>
          </a:p>
          <a:p>
            <a:pPr>
              <a:tabLst>
                <a:tab pos="2066925" algn="l"/>
                <a:tab pos="4219575" algn="l"/>
              </a:tabLst>
            </a:pPr>
            <a:r>
              <a:rPr lang="fr-FR" sz="1200" dirty="0">
                <a:latin typeface="123Marker" panose="02000603000000000000" pitchFamily="2" charset="0"/>
                <a:ea typeface="123Marker" panose="02000603000000000000" pitchFamily="2" charset="0"/>
              </a:rPr>
              <a:t>7 400 : 10 = </a:t>
            </a:r>
            <a:r>
              <a:rPr lang="fr-FR" sz="1400" b="1" dirty="0">
                <a:latin typeface="123Marker" panose="02000603000000000000" pitchFamily="2" charset="0"/>
                <a:ea typeface="123Marker" panose="02000603000000000000" pitchFamily="2" charset="0"/>
              </a:rPr>
              <a:t>740</a:t>
            </a:r>
            <a:r>
              <a:rPr lang="fr-FR" sz="1200" dirty="0">
                <a:latin typeface="123Marker" panose="02000603000000000000" pitchFamily="2" charset="0"/>
                <a:ea typeface="123Marker" panose="02000603000000000000" pitchFamily="2" charset="0"/>
              </a:rPr>
              <a:t>	15 000 : 100 = </a:t>
            </a:r>
            <a:r>
              <a:rPr lang="fr-FR" sz="1400" b="1" dirty="0">
                <a:latin typeface="123Marker" panose="02000603000000000000" pitchFamily="2" charset="0"/>
                <a:ea typeface="123Marker" panose="02000603000000000000" pitchFamily="2" charset="0"/>
              </a:rPr>
              <a:t>150</a:t>
            </a:r>
            <a:r>
              <a:rPr lang="fr-FR" sz="1200" dirty="0">
                <a:latin typeface="123Marker" panose="02000603000000000000" pitchFamily="2" charset="0"/>
                <a:ea typeface="123Marker" panose="02000603000000000000" pitchFamily="2" charset="0"/>
              </a:rPr>
              <a:t>	100 000 : 1 000 = </a:t>
            </a:r>
            <a:r>
              <a:rPr lang="fr-FR" sz="1400" b="1" dirty="0">
                <a:latin typeface="123Marker" panose="02000603000000000000" pitchFamily="2" charset="0"/>
                <a:ea typeface="123Marker" panose="02000603000000000000" pitchFamily="2" charset="0"/>
              </a:rPr>
              <a:t>100</a:t>
            </a:r>
            <a:endParaRPr lang="fr-FR" sz="1200" b="1" dirty="0">
              <a:latin typeface="123Marker" panose="02000603000000000000" pitchFamily="2" charset="0"/>
              <a:ea typeface="123Marker" panose="02000603000000000000" pitchFamily="2" charset="0"/>
            </a:endParaRPr>
          </a:p>
        </p:txBody>
      </p:sp>
      <p:sp>
        <p:nvSpPr>
          <p:cNvPr id="132" name="ZoneTexte 131">
            <a:extLst>
              <a:ext uri="{FF2B5EF4-FFF2-40B4-BE49-F238E27FC236}">
                <a16:creationId xmlns:a16="http://schemas.microsoft.com/office/drawing/2014/main" id="{51F55545-FCCC-498B-A6B5-9600C4160F7D}"/>
              </a:ext>
            </a:extLst>
          </p:cNvPr>
          <p:cNvSpPr txBox="1"/>
          <p:nvPr/>
        </p:nvSpPr>
        <p:spPr>
          <a:xfrm>
            <a:off x="306373" y="6395472"/>
            <a:ext cx="6562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latin typeface="123Marker" panose="02000603000000000000" pitchFamily="2" charset="0"/>
                <a:ea typeface="123Marker" panose="02000603000000000000" pitchFamily="2" charset="0"/>
              </a:rPr>
              <a:t>30 + </a:t>
            </a:r>
            <a:r>
              <a:rPr lang="fr-FR" sz="1400" b="1" dirty="0">
                <a:latin typeface="123Marker" panose="02000603000000000000" pitchFamily="2" charset="0"/>
                <a:ea typeface="123Marker" panose="02000603000000000000" pitchFamily="2" charset="0"/>
              </a:rPr>
              <a:t>70</a:t>
            </a:r>
            <a:r>
              <a:rPr lang="fr-FR" sz="1200" b="1" dirty="0">
                <a:latin typeface="123Marker" panose="02000603000000000000" pitchFamily="2" charset="0"/>
                <a:ea typeface="123Marker" panose="02000603000000000000" pitchFamily="2" charset="0"/>
              </a:rPr>
              <a:t> </a:t>
            </a:r>
            <a:r>
              <a:rPr lang="fr-FR" sz="1200" dirty="0">
                <a:latin typeface="123Marker" panose="02000603000000000000" pitchFamily="2" charset="0"/>
                <a:ea typeface="123Marker" panose="02000603000000000000" pitchFamily="2" charset="0"/>
              </a:rPr>
              <a:t> = 100		45 + </a:t>
            </a:r>
            <a:r>
              <a:rPr lang="fr-FR" sz="1400" b="1" dirty="0">
                <a:latin typeface="123Marker" panose="02000603000000000000" pitchFamily="2" charset="0"/>
                <a:ea typeface="123Marker" panose="02000603000000000000" pitchFamily="2" charset="0"/>
              </a:rPr>
              <a:t>55</a:t>
            </a:r>
            <a:r>
              <a:rPr lang="fr-FR" sz="1200" dirty="0">
                <a:latin typeface="123Marker" panose="02000603000000000000" pitchFamily="2" charset="0"/>
                <a:ea typeface="123Marker" panose="02000603000000000000" pitchFamily="2" charset="0"/>
              </a:rPr>
              <a:t> = 100		56 + </a:t>
            </a:r>
            <a:r>
              <a:rPr lang="fr-FR" sz="1400" b="1" dirty="0">
                <a:latin typeface="123Marker" panose="02000603000000000000" pitchFamily="2" charset="0"/>
                <a:ea typeface="123Marker" panose="02000603000000000000" pitchFamily="2" charset="0"/>
              </a:rPr>
              <a:t>44</a:t>
            </a:r>
            <a:r>
              <a:rPr lang="fr-FR" sz="1200" dirty="0">
                <a:latin typeface="123Marker" panose="02000603000000000000" pitchFamily="2" charset="0"/>
                <a:ea typeface="123Marker" panose="02000603000000000000" pitchFamily="2" charset="0"/>
              </a:rPr>
              <a:t> = 100</a:t>
            </a:r>
          </a:p>
          <a:p>
            <a:r>
              <a:rPr lang="fr-FR" sz="1200" dirty="0">
                <a:latin typeface="123Marker" panose="02000603000000000000" pitchFamily="2" charset="0"/>
                <a:ea typeface="123Marker" panose="02000603000000000000" pitchFamily="2" charset="0"/>
              </a:rPr>
              <a:t>80 + </a:t>
            </a:r>
            <a:r>
              <a:rPr lang="fr-FR" sz="1400" b="1" dirty="0">
                <a:latin typeface="123Marker" panose="02000603000000000000" pitchFamily="2" charset="0"/>
                <a:ea typeface="123Marker" panose="02000603000000000000" pitchFamily="2" charset="0"/>
              </a:rPr>
              <a:t>20</a:t>
            </a:r>
            <a:r>
              <a:rPr lang="fr-FR" sz="1200" dirty="0">
                <a:latin typeface="123Marker" panose="02000603000000000000" pitchFamily="2" charset="0"/>
                <a:ea typeface="123Marker" panose="02000603000000000000" pitchFamily="2" charset="0"/>
              </a:rPr>
              <a:t> = 100		85 + </a:t>
            </a:r>
            <a:r>
              <a:rPr lang="fr-FR" sz="1400" b="1" dirty="0">
                <a:latin typeface="123Marker" panose="02000603000000000000" pitchFamily="2" charset="0"/>
                <a:ea typeface="123Marker" panose="02000603000000000000" pitchFamily="2" charset="0"/>
              </a:rPr>
              <a:t>15</a:t>
            </a:r>
            <a:r>
              <a:rPr lang="fr-FR" sz="1200" dirty="0">
                <a:latin typeface="123Marker" panose="02000603000000000000" pitchFamily="2" charset="0"/>
                <a:ea typeface="123Marker" panose="02000603000000000000" pitchFamily="2" charset="0"/>
              </a:rPr>
              <a:t> = 100		61 + </a:t>
            </a:r>
            <a:r>
              <a:rPr lang="fr-FR" sz="1400" b="1" dirty="0">
                <a:latin typeface="123Marker" panose="02000603000000000000" pitchFamily="2" charset="0"/>
                <a:ea typeface="123Marker" panose="02000603000000000000" pitchFamily="2" charset="0"/>
              </a:rPr>
              <a:t>39</a:t>
            </a:r>
            <a:r>
              <a:rPr lang="fr-FR" sz="1200" dirty="0">
                <a:latin typeface="123Marker" panose="02000603000000000000" pitchFamily="2" charset="0"/>
                <a:ea typeface="123Marker" panose="02000603000000000000" pitchFamily="2" charset="0"/>
              </a:rPr>
              <a:t> = 100</a:t>
            </a:r>
          </a:p>
        </p:txBody>
      </p:sp>
      <p:sp>
        <p:nvSpPr>
          <p:cNvPr id="133" name="Larme 132">
            <a:extLst>
              <a:ext uri="{FF2B5EF4-FFF2-40B4-BE49-F238E27FC236}">
                <a16:creationId xmlns:a16="http://schemas.microsoft.com/office/drawing/2014/main" id="{F809E44B-1AA0-4AA7-91D7-987ADF104CB3}"/>
              </a:ext>
            </a:extLst>
          </p:cNvPr>
          <p:cNvSpPr/>
          <p:nvPr/>
        </p:nvSpPr>
        <p:spPr>
          <a:xfrm>
            <a:off x="54407" y="6139313"/>
            <a:ext cx="360040" cy="307777"/>
          </a:xfrm>
          <a:prstGeom prst="teardrop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4" name="ZoneTexte 133">
            <a:extLst>
              <a:ext uri="{FF2B5EF4-FFF2-40B4-BE49-F238E27FC236}">
                <a16:creationId xmlns:a16="http://schemas.microsoft.com/office/drawing/2014/main" id="{F5E1E848-F3E0-4A03-8B82-D39CA28BB944}"/>
              </a:ext>
            </a:extLst>
          </p:cNvPr>
          <p:cNvSpPr txBox="1"/>
          <p:nvPr/>
        </p:nvSpPr>
        <p:spPr>
          <a:xfrm>
            <a:off x="486455" y="6126307"/>
            <a:ext cx="29323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latin typeface="Set Fire to the Rain" panose="02000506000000020004" pitchFamily="2" charset="0"/>
              </a:rPr>
              <a:t>Calcul en ligne, dans ta tête</a:t>
            </a:r>
          </a:p>
        </p:txBody>
      </p:sp>
      <p:sp>
        <p:nvSpPr>
          <p:cNvPr id="135" name="ZoneTexte 134">
            <a:extLst>
              <a:ext uri="{FF2B5EF4-FFF2-40B4-BE49-F238E27FC236}">
                <a16:creationId xmlns:a16="http://schemas.microsoft.com/office/drawing/2014/main" id="{D28D0C28-D352-473F-B81E-3A5858F3660A}"/>
              </a:ext>
            </a:extLst>
          </p:cNvPr>
          <p:cNvSpPr txBox="1"/>
          <p:nvPr/>
        </p:nvSpPr>
        <p:spPr>
          <a:xfrm>
            <a:off x="126415" y="6108535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  <a:latin typeface="Mrs Chocolat" pitchFamily="2" charset="0"/>
              </a:rPr>
              <a:t>5</a:t>
            </a:r>
          </a:p>
        </p:txBody>
      </p:sp>
      <p:sp>
        <p:nvSpPr>
          <p:cNvPr id="136" name="Larme 135">
            <a:extLst>
              <a:ext uri="{FF2B5EF4-FFF2-40B4-BE49-F238E27FC236}">
                <a16:creationId xmlns:a16="http://schemas.microsoft.com/office/drawing/2014/main" id="{3AF14E5F-AAE7-41E5-A16D-E3E99F3075C5}"/>
              </a:ext>
            </a:extLst>
          </p:cNvPr>
          <p:cNvSpPr/>
          <p:nvPr/>
        </p:nvSpPr>
        <p:spPr>
          <a:xfrm>
            <a:off x="45998" y="8543944"/>
            <a:ext cx="360040" cy="307777"/>
          </a:xfrm>
          <a:prstGeom prst="teardrop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7" name="ZoneTexte 136">
            <a:extLst>
              <a:ext uri="{FF2B5EF4-FFF2-40B4-BE49-F238E27FC236}">
                <a16:creationId xmlns:a16="http://schemas.microsoft.com/office/drawing/2014/main" id="{1D96BE6C-3CED-4257-8942-DACD2CF3D240}"/>
              </a:ext>
            </a:extLst>
          </p:cNvPr>
          <p:cNvSpPr txBox="1"/>
          <p:nvPr/>
        </p:nvSpPr>
        <p:spPr>
          <a:xfrm>
            <a:off x="414447" y="8598997"/>
            <a:ext cx="5824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latin typeface="Set Fire to the Rain" panose="02000506000000020004" pitchFamily="2" charset="0"/>
              </a:rPr>
              <a:t>Donne l’ordre de grandeur de ces calculs</a:t>
            </a:r>
          </a:p>
        </p:txBody>
      </p:sp>
      <p:sp>
        <p:nvSpPr>
          <p:cNvPr id="138" name="ZoneTexte 137">
            <a:extLst>
              <a:ext uri="{FF2B5EF4-FFF2-40B4-BE49-F238E27FC236}">
                <a16:creationId xmlns:a16="http://schemas.microsoft.com/office/drawing/2014/main" id="{4E18CE27-E12F-4C8F-98EB-E228338881EE}"/>
              </a:ext>
            </a:extLst>
          </p:cNvPr>
          <p:cNvSpPr txBox="1"/>
          <p:nvPr/>
        </p:nvSpPr>
        <p:spPr>
          <a:xfrm>
            <a:off x="118006" y="8524695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  <a:latin typeface="Mrs Chocolat" pitchFamily="2" charset="0"/>
              </a:rPr>
              <a:t>7</a:t>
            </a:r>
          </a:p>
        </p:txBody>
      </p:sp>
      <p:sp>
        <p:nvSpPr>
          <p:cNvPr id="139" name="Larme 138">
            <a:extLst>
              <a:ext uri="{FF2B5EF4-FFF2-40B4-BE49-F238E27FC236}">
                <a16:creationId xmlns:a16="http://schemas.microsoft.com/office/drawing/2014/main" id="{E14C4286-D857-41C6-92CA-E27FD6B01360}"/>
              </a:ext>
            </a:extLst>
          </p:cNvPr>
          <p:cNvSpPr/>
          <p:nvPr/>
        </p:nvSpPr>
        <p:spPr>
          <a:xfrm>
            <a:off x="66935" y="9590231"/>
            <a:ext cx="360040" cy="307777"/>
          </a:xfrm>
          <a:prstGeom prst="teardrop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0" name="ZoneTexte 139">
            <a:extLst>
              <a:ext uri="{FF2B5EF4-FFF2-40B4-BE49-F238E27FC236}">
                <a16:creationId xmlns:a16="http://schemas.microsoft.com/office/drawing/2014/main" id="{9CEE2BDD-57C5-45E9-832C-287DF0D1939E}"/>
              </a:ext>
            </a:extLst>
          </p:cNvPr>
          <p:cNvSpPr txBox="1"/>
          <p:nvPr/>
        </p:nvSpPr>
        <p:spPr>
          <a:xfrm>
            <a:off x="435385" y="9652516"/>
            <a:ext cx="24398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latin typeface="Set Fire to the Rain" panose="02000506000000020004" pitchFamily="2" charset="0"/>
              </a:rPr>
              <a:t>Donne le quotient et le reste</a:t>
            </a:r>
            <a:endParaRPr lang="fr-FR" sz="1200" dirty="0">
              <a:latin typeface="Set Fire to the Rain" panose="02000506000000020004" pitchFamily="2" charset="0"/>
            </a:endParaRPr>
          </a:p>
        </p:txBody>
      </p:sp>
      <p:sp>
        <p:nvSpPr>
          <p:cNvPr id="141" name="ZoneTexte 140">
            <a:extLst>
              <a:ext uri="{FF2B5EF4-FFF2-40B4-BE49-F238E27FC236}">
                <a16:creationId xmlns:a16="http://schemas.microsoft.com/office/drawing/2014/main" id="{7366238F-D890-4056-B60D-02123E15188F}"/>
              </a:ext>
            </a:extLst>
          </p:cNvPr>
          <p:cNvSpPr txBox="1"/>
          <p:nvPr/>
        </p:nvSpPr>
        <p:spPr>
          <a:xfrm>
            <a:off x="138943" y="9559453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  <a:latin typeface="Mrs Chocolat" pitchFamily="2" charset="0"/>
              </a:rPr>
              <a:t>8</a:t>
            </a:r>
          </a:p>
        </p:txBody>
      </p:sp>
      <p:graphicFrame>
        <p:nvGraphicFramePr>
          <p:cNvPr id="142" name="Tableau 141">
            <a:extLst>
              <a:ext uri="{FF2B5EF4-FFF2-40B4-BE49-F238E27FC236}">
                <a16:creationId xmlns:a16="http://schemas.microsoft.com/office/drawing/2014/main" id="{33B979A8-5242-4D72-9148-8C87351076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8977590"/>
              </p:ext>
            </p:extLst>
          </p:nvPr>
        </p:nvGraphicFramePr>
        <p:xfrm>
          <a:off x="399610" y="8927079"/>
          <a:ext cx="5975290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876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76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4407">
                <a:tc>
                  <a:txBody>
                    <a:bodyPr/>
                    <a:lstStyle/>
                    <a:p>
                      <a:pPr algn="l"/>
                      <a:r>
                        <a:rPr lang="fr-FR" sz="1300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511 + 108 = </a:t>
                      </a:r>
                      <a:r>
                        <a:rPr lang="fr-FR" sz="1400" b="1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600</a:t>
                      </a:r>
                      <a:endParaRPr lang="fr-FR" sz="1300" b="1" dirty="0"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712 – 498 </a:t>
                      </a:r>
                      <a:r>
                        <a:rPr lang="fr-FR" sz="1400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= </a:t>
                      </a:r>
                      <a:r>
                        <a:rPr lang="fr-FR" sz="1400" b="1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200</a:t>
                      </a:r>
                      <a:endParaRPr lang="fr-FR" sz="1300" b="1" dirty="0"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407">
                <a:tc>
                  <a:txBody>
                    <a:bodyPr/>
                    <a:lstStyle/>
                    <a:p>
                      <a:pPr algn="l"/>
                      <a:r>
                        <a:rPr lang="fr-FR" sz="1300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53 x 49 </a:t>
                      </a:r>
                      <a:r>
                        <a:rPr lang="fr-FR" sz="1200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= </a:t>
                      </a:r>
                      <a:r>
                        <a:rPr lang="fr-FR" sz="1400" b="1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2500</a:t>
                      </a:r>
                      <a:endParaRPr lang="fr-FR" sz="1300" b="1" dirty="0"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300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288 x 905 </a:t>
                      </a:r>
                      <a:r>
                        <a:rPr lang="fr-FR" sz="1200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= </a:t>
                      </a:r>
                      <a:r>
                        <a:rPr lang="fr-FR" sz="1400" b="1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370 000</a:t>
                      </a:r>
                      <a:endParaRPr lang="fr-FR" sz="1300" b="1" dirty="0"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4407">
                <a:tc>
                  <a:txBody>
                    <a:bodyPr/>
                    <a:lstStyle/>
                    <a:p>
                      <a:pPr algn="l"/>
                      <a:r>
                        <a:rPr lang="fr-FR" sz="1300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608 : 3 </a:t>
                      </a:r>
                      <a:r>
                        <a:rPr lang="fr-FR" sz="1200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= </a:t>
                      </a:r>
                      <a:r>
                        <a:rPr lang="fr-FR" sz="1400" b="1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200</a:t>
                      </a:r>
                      <a:endParaRPr lang="fr-FR" sz="1300" b="1" dirty="0"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300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4 196 : 8 </a:t>
                      </a:r>
                      <a:r>
                        <a:rPr lang="fr-FR" sz="1200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= </a:t>
                      </a:r>
                      <a:r>
                        <a:rPr lang="fr-FR" sz="1400" b="1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500</a:t>
                      </a:r>
                      <a:endParaRPr lang="fr-FR" sz="1300" b="1" dirty="0"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71177115"/>
                  </a:ext>
                </a:extLst>
              </a:tr>
            </a:tbl>
          </a:graphicData>
        </a:graphic>
      </p:graphicFrame>
      <p:sp>
        <p:nvSpPr>
          <p:cNvPr id="143" name="Rectangle 142">
            <a:extLst>
              <a:ext uri="{FF2B5EF4-FFF2-40B4-BE49-F238E27FC236}">
                <a16:creationId xmlns:a16="http://schemas.microsoft.com/office/drawing/2014/main" id="{21FAFA01-CD8A-4CE1-A5F2-8A1A94E7D520}"/>
              </a:ext>
            </a:extLst>
          </p:cNvPr>
          <p:cNvSpPr/>
          <p:nvPr/>
        </p:nvSpPr>
        <p:spPr>
          <a:xfrm>
            <a:off x="172888" y="9901215"/>
            <a:ext cx="6346028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tabLst>
                <a:tab pos="1257300" algn="l"/>
                <a:tab pos="3228975" algn="l"/>
              </a:tabLst>
            </a:pPr>
            <a:r>
              <a:rPr lang="fr-FR" sz="1200" dirty="0">
                <a:solidFill>
                  <a:prstClr val="black"/>
                </a:solidFill>
                <a:latin typeface="123Marker" panose="02000603000000000000" pitchFamily="2" charset="0"/>
                <a:ea typeface="123Marker" panose="02000603000000000000" pitchFamily="2" charset="0"/>
                <a:cs typeface="Leelawadee UI" panose="020B0502040204020203" pitchFamily="34" charset="-34"/>
                <a:sym typeface="Wingdings"/>
              </a:rPr>
              <a:t>36 : 5       Q = </a:t>
            </a:r>
            <a:r>
              <a:rPr lang="fr-FR" sz="1400" b="1" dirty="0">
                <a:solidFill>
                  <a:prstClr val="black"/>
                </a:solidFill>
                <a:latin typeface="123Marker" panose="02000603000000000000" pitchFamily="2" charset="0"/>
                <a:ea typeface="123Marker" panose="02000603000000000000" pitchFamily="2" charset="0"/>
                <a:cs typeface="Leelawadee UI" panose="020B0502040204020203" pitchFamily="34" charset="-34"/>
                <a:sym typeface="Wingdings"/>
              </a:rPr>
              <a:t>7</a:t>
            </a:r>
            <a:r>
              <a:rPr lang="fr-FR" sz="1200" dirty="0">
                <a:solidFill>
                  <a:prstClr val="black"/>
                </a:solidFill>
                <a:latin typeface="123Marker" panose="02000603000000000000" pitchFamily="2" charset="0"/>
                <a:ea typeface="123Marker" panose="02000603000000000000" pitchFamily="2" charset="0"/>
                <a:cs typeface="Leelawadee UI" panose="020B0502040204020203" pitchFamily="34" charset="-34"/>
                <a:sym typeface="Wingdings"/>
              </a:rPr>
              <a:t>  et r = </a:t>
            </a:r>
            <a:r>
              <a:rPr lang="fr-FR" sz="1400" b="1" dirty="0">
                <a:solidFill>
                  <a:prstClr val="black"/>
                </a:solidFill>
                <a:latin typeface="123Marker" panose="02000603000000000000" pitchFamily="2" charset="0"/>
                <a:ea typeface="123Marker" panose="02000603000000000000" pitchFamily="2" charset="0"/>
                <a:cs typeface="Leelawadee UI" panose="020B0502040204020203" pitchFamily="34" charset="-34"/>
                <a:sym typeface="Wingdings"/>
              </a:rPr>
              <a:t>1</a:t>
            </a:r>
            <a:r>
              <a:rPr lang="fr-FR" sz="1200" dirty="0">
                <a:solidFill>
                  <a:prstClr val="black"/>
                </a:solidFill>
                <a:latin typeface="123Marker" panose="02000603000000000000" pitchFamily="2" charset="0"/>
                <a:ea typeface="123Marker" panose="02000603000000000000" pitchFamily="2" charset="0"/>
                <a:cs typeface="Leelawadee UI" panose="020B0502040204020203" pitchFamily="34" charset="-34"/>
                <a:sym typeface="Wingdings"/>
              </a:rPr>
              <a:t>	39 : 8        Q = </a:t>
            </a:r>
            <a:r>
              <a:rPr lang="fr-FR" sz="1400" b="1" dirty="0">
                <a:solidFill>
                  <a:prstClr val="black"/>
                </a:solidFill>
                <a:latin typeface="123Marker" panose="02000603000000000000" pitchFamily="2" charset="0"/>
                <a:ea typeface="123Marker" panose="02000603000000000000" pitchFamily="2" charset="0"/>
                <a:cs typeface="Leelawadee UI" panose="020B0502040204020203" pitchFamily="34" charset="-34"/>
                <a:sym typeface="Wingdings"/>
              </a:rPr>
              <a:t>4</a:t>
            </a:r>
            <a:r>
              <a:rPr lang="fr-FR" sz="1200" dirty="0">
                <a:solidFill>
                  <a:prstClr val="black"/>
                </a:solidFill>
                <a:latin typeface="123Marker" panose="02000603000000000000" pitchFamily="2" charset="0"/>
                <a:ea typeface="123Marker" panose="02000603000000000000" pitchFamily="2" charset="0"/>
                <a:cs typeface="Leelawadee UI" panose="020B0502040204020203" pitchFamily="34" charset="-34"/>
                <a:sym typeface="Wingdings"/>
              </a:rPr>
              <a:t>  et r = </a:t>
            </a:r>
            <a:r>
              <a:rPr lang="fr-FR" sz="1400" b="1" dirty="0">
                <a:solidFill>
                  <a:prstClr val="black"/>
                </a:solidFill>
                <a:latin typeface="123Marker" panose="02000603000000000000" pitchFamily="2" charset="0"/>
                <a:ea typeface="123Marker" panose="02000603000000000000" pitchFamily="2" charset="0"/>
                <a:cs typeface="Leelawadee UI" panose="020B0502040204020203" pitchFamily="34" charset="-34"/>
                <a:sym typeface="Wingdings"/>
              </a:rPr>
              <a:t>7</a:t>
            </a:r>
            <a:endParaRPr lang="fr-FR" sz="1200" b="1" dirty="0">
              <a:solidFill>
                <a:prstClr val="black"/>
              </a:solidFill>
              <a:latin typeface="123Marker" panose="02000603000000000000" pitchFamily="2" charset="0"/>
              <a:ea typeface="123Marker" panose="02000603000000000000" pitchFamily="2" charset="0"/>
              <a:cs typeface="Leelawadee UI" panose="020B0502040204020203" pitchFamily="34" charset="-34"/>
              <a:sym typeface="Wingdings"/>
            </a:endParaRPr>
          </a:p>
          <a:p>
            <a:pPr lvl="0">
              <a:tabLst>
                <a:tab pos="1257300" algn="l"/>
                <a:tab pos="3228975" algn="l"/>
              </a:tabLst>
            </a:pPr>
            <a:r>
              <a:rPr lang="fr-FR" sz="1200" dirty="0">
                <a:solidFill>
                  <a:prstClr val="black"/>
                </a:solidFill>
                <a:latin typeface="123Marker" panose="02000603000000000000" pitchFamily="2" charset="0"/>
                <a:ea typeface="123Marker" panose="02000603000000000000" pitchFamily="2" charset="0"/>
                <a:cs typeface="Leelawadee UI" panose="020B0502040204020203" pitchFamily="34" charset="-34"/>
                <a:sym typeface="Wingdings"/>
              </a:rPr>
              <a:t>40 : 6      </a:t>
            </a:r>
            <a:r>
              <a:rPr lang="fr-FR" sz="1200" dirty="0">
                <a:solidFill>
                  <a:prstClr val="black"/>
                </a:solidFill>
                <a:latin typeface="123Marker" panose="02000603000000000000" pitchFamily="2" charset="0"/>
                <a:ea typeface="123Marker" panose="02000603000000000000" pitchFamily="2" charset="0"/>
                <a:cs typeface="Leelawadee UI" panose="020B0502040204020203" pitchFamily="34" charset="-34"/>
                <a:sym typeface="Wingdings" panose="05000000000000000000" pitchFamily="2" charset="2"/>
              </a:rPr>
              <a:t> </a:t>
            </a:r>
            <a:r>
              <a:rPr lang="fr-FR" sz="1200" dirty="0">
                <a:solidFill>
                  <a:prstClr val="black"/>
                </a:solidFill>
                <a:latin typeface="123Marker" panose="02000603000000000000" pitchFamily="2" charset="0"/>
                <a:ea typeface="123Marker" panose="02000603000000000000" pitchFamily="2" charset="0"/>
                <a:cs typeface="Leelawadee UI" panose="020B0502040204020203" pitchFamily="34" charset="-34"/>
                <a:sym typeface="Wingdings"/>
              </a:rPr>
              <a:t>Q = </a:t>
            </a:r>
            <a:r>
              <a:rPr lang="fr-FR" sz="1400" b="1" dirty="0">
                <a:solidFill>
                  <a:prstClr val="black"/>
                </a:solidFill>
                <a:latin typeface="123Marker" panose="02000603000000000000" pitchFamily="2" charset="0"/>
                <a:ea typeface="123Marker" panose="02000603000000000000" pitchFamily="2" charset="0"/>
                <a:cs typeface="Leelawadee UI" panose="020B0502040204020203" pitchFamily="34" charset="-34"/>
                <a:sym typeface="Wingdings"/>
              </a:rPr>
              <a:t>6</a:t>
            </a:r>
            <a:r>
              <a:rPr lang="fr-FR" sz="1200" dirty="0">
                <a:solidFill>
                  <a:prstClr val="black"/>
                </a:solidFill>
                <a:latin typeface="123Marker" panose="02000603000000000000" pitchFamily="2" charset="0"/>
                <a:ea typeface="123Marker" panose="02000603000000000000" pitchFamily="2" charset="0"/>
                <a:cs typeface="Leelawadee UI" panose="020B0502040204020203" pitchFamily="34" charset="-34"/>
                <a:sym typeface="Wingdings"/>
              </a:rPr>
              <a:t>  et r = </a:t>
            </a:r>
            <a:r>
              <a:rPr lang="fr-FR" sz="1400" b="1" dirty="0">
                <a:solidFill>
                  <a:prstClr val="black"/>
                </a:solidFill>
                <a:latin typeface="123Marker" panose="02000603000000000000" pitchFamily="2" charset="0"/>
                <a:ea typeface="123Marker" panose="02000603000000000000" pitchFamily="2" charset="0"/>
                <a:cs typeface="Leelawadee UI" panose="020B0502040204020203" pitchFamily="34" charset="-34"/>
                <a:sym typeface="Wingdings"/>
              </a:rPr>
              <a:t>4</a:t>
            </a:r>
            <a:r>
              <a:rPr lang="fr-FR" sz="1200" dirty="0">
                <a:solidFill>
                  <a:prstClr val="black"/>
                </a:solidFill>
                <a:latin typeface="123Marker" panose="02000603000000000000" pitchFamily="2" charset="0"/>
                <a:ea typeface="123Marker" panose="02000603000000000000" pitchFamily="2" charset="0"/>
                <a:cs typeface="Leelawadee UI" panose="020B0502040204020203" pitchFamily="34" charset="-34"/>
                <a:sym typeface="Wingdings"/>
              </a:rPr>
              <a:t>	65 : 9 </a:t>
            </a:r>
            <a:r>
              <a:rPr lang="fr-FR" sz="1200" dirty="0">
                <a:solidFill>
                  <a:prstClr val="black"/>
                </a:solidFill>
                <a:latin typeface="123Marker" panose="02000603000000000000" pitchFamily="2" charset="0"/>
                <a:ea typeface="123Marker" panose="02000603000000000000" pitchFamily="2" charset="0"/>
                <a:cs typeface="Leelawadee UI" panose="020B0502040204020203" pitchFamily="34" charset="-34"/>
                <a:sym typeface="Wingdings" panose="05000000000000000000" pitchFamily="2" charset="2"/>
              </a:rPr>
              <a:t>       </a:t>
            </a:r>
            <a:r>
              <a:rPr lang="fr-FR" sz="1200" dirty="0">
                <a:solidFill>
                  <a:prstClr val="black"/>
                </a:solidFill>
                <a:latin typeface="123Marker" panose="02000603000000000000" pitchFamily="2" charset="0"/>
                <a:ea typeface="123Marker" panose="02000603000000000000" pitchFamily="2" charset="0"/>
                <a:cs typeface="Leelawadee UI" panose="020B0502040204020203" pitchFamily="34" charset="-34"/>
                <a:sym typeface="Wingdings"/>
              </a:rPr>
              <a:t>Q = </a:t>
            </a:r>
            <a:r>
              <a:rPr lang="fr-FR" sz="1400" b="1" dirty="0">
                <a:solidFill>
                  <a:prstClr val="black"/>
                </a:solidFill>
                <a:latin typeface="123Marker" panose="02000603000000000000" pitchFamily="2" charset="0"/>
                <a:ea typeface="123Marker" panose="02000603000000000000" pitchFamily="2" charset="0"/>
                <a:cs typeface="Leelawadee UI" panose="020B0502040204020203" pitchFamily="34" charset="-34"/>
                <a:sym typeface="Wingdings"/>
              </a:rPr>
              <a:t>7</a:t>
            </a:r>
            <a:r>
              <a:rPr lang="fr-FR" sz="1200" dirty="0">
                <a:solidFill>
                  <a:prstClr val="black"/>
                </a:solidFill>
                <a:latin typeface="123Marker" panose="02000603000000000000" pitchFamily="2" charset="0"/>
                <a:ea typeface="123Marker" panose="02000603000000000000" pitchFamily="2" charset="0"/>
                <a:cs typeface="Leelawadee UI" panose="020B0502040204020203" pitchFamily="34" charset="-34"/>
                <a:sym typeface="Wingdings"/>
              </a:rPr>
              <a:t>  et r = </a:t>
            </a:r>
            <a:r>
              <a:rPr lang="fr-FR" sz="1400" dirty="0">
                <a:solidFill>
                  <a:prstClr val="black"/>
                </a:solidFill>
                <a:latin typeface="123Marker" panose="02000603000000000000" pitchFamily="2" charset="0"/>
                <a:ea typeface="123Marker" panose="02000603000000000000" pitchFamily="2" charset="0"/>
                <a:cs typeface="Leelawadee UI" panose="020B0502040204020203" pitchFamily="34" charset="-34"/>
                <a:sym typeface="Wingdings"/>
              </a:rPr>
              <a:t>2</a:t>
            </a:r>
            <a:endParaRPr lang="fr-FR" sz="1200" dirty="0">
              <a:solidFill>
                <a:prstClr val="black"/>
              </a:solidFill>
              <a:latin typeface="123Marker" panose="02000603000000000000" pitchFamily="2" charset="0"/>
              <a:ea typeface="123Marker" panose="02000603000000000000" pitchFamily="2" charset="0"/>
              <a:cs typeface="Leelawadee UI" panose="020B0502040204020203" pitchFamily="34" charset="-34"/>
              <a:sym typeface="Wingdings"/>
            </a:endParaRPr>
          </a:p>
        </p:txBody>
      </p:sp>
      <p:pic>
        <p:nvPicPr>
          <p:cNvPr id="144" name="Graphique 143" descr="Ligne fléchée : légère courbe">
            <a:extLst>
              <a:ext uri="{FF2B5EF4-FFF2-40B4-BE49-F238E27FC236}">
                <a16:creationId xmlns:a16="http://schemas.microsoft.com/office/drawing/2014/main" id="{B6D98AF8-D298-4690-8908-7870D5B34F8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6268" y="9993548"/>
            <a:ext cx="267129" cy="267129"/>
          </a:xfrm>
          <a:prstGeom prst="rect">
            <a:avLst/>
          </a:prstGeom>
        </p:spPr>
      </p:pic>
      <p:pic>
        <p:nvPicPr>
          <p:cNvPr id="145" name="Graphique 144" descr="Ligne fléchée : légère courbe">
            <a:extLst>
              <a:ext uri="{FF2B5EF4-FFF2-40B4-BE49-F238E27FC236}">
                <a16:creationId xmlns:a16="http://schemas.microsoft.com/office/drawing/2014/main" id="{B9EF62E8-E428-4BCE-8DE1-03E6435DFD5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6268" y="10244242"/>
            <a:ext cx="267129" cy="267129"/>
          </a:xfrm>
          <a:prstGeom prst="rect">
            <a:avLst/>
          </a:prstGeom>
        </p:spPr>
      </p:pic>
      <p:pic>
        <p:nvPicPr>
          <p:cNvPr id="146" name="Graphique 145" descr="Ligne fléchée : légère courbe">
            <a:extLst>
              <a:ext uri="{FF2B5EF4-FFF2-40B4-BE49-F238E27FC236}">
                <a16:creationId xmlns:a16="http://schemas.microsoft.com/office/drawing/2014/main" id="{ED554174-E49D-4B54-A510-24B7404FD46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47531" y="9993547"/>
            <a:ext cx="267129" cy="267129"/>
          </a:xfrm>
          <a:prstGeom prst="rect">
            <a:avLst/>
          </a:prstGeom>
        </p:spPr>
      </p:pic>
      <p:pic>
        <p:nvPicPr>
          <p:cNvPr id="147" name="Graphique 146" descr="Ligne fléchée : légère courbe">
            <a:extLst>
              <a:ext uri="{FF2B5EF4-FFF2-40B4-BE49-F238E27FC236}">
                <a16:creationId xmlns:a16="http://schemas.microsoft.com/office/drawing/2014/main" id="{377D0D17-E9BE-4A0F-B16E-C939C9D5403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47531" y="10244242"/>
            <a:ext cx="267129" cy="267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46946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>
              <a:lumMod val="50000"/>
              <a:lumOff val="50000"/>
            </a:schemeClr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3193</TotalTime>
  <Words>671</Words>
  <Application>Microsoft Office PowerPoint</Application>
  <PresentationFormat>Personnalisé</PresentationFormat>
  <Paragraphs>175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18" baseType="lpstr">
      <vt:lpstr>123Marker</vt:lpstr>
      <vt:lpstr>Arial</vt:lpstr>
      <vt:lpstr>Browallia New</vt:lpstr>
      <vt:lpstr>Calibri</vt:lpstr>
      <vt:lpstr>Chewy</vt:lpstr>
      <vt:lpstr>Dekko</vt:lpstr>
      <vt:lpstr>Fineliner Script</vt:lpstr>
      <vt:lpstr>Leelawadee UI</vt:lpstr>
      <vt:lpstr>Mrs Chocolat</vt:lpstr>
      <vt:lpstr>Rostros y emociones</vt:lpstr>
      <vt:lpstr>Script Ecole 2</vt:lpstr>
      <vt:lpstr>Set Fire to the Rain</vt:lpstr>
      <vt:lpstr>Short Stack</vt:lpstr>
      <vt:lpstr>Wingdings</vt:lpstr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Sandrine</dc:creator>
  <cp:lastModifiedBy>HP</cp:lastModifiedBy>
  <cp:revision>147</cp:revision>
  <cp:lastPrinted>2013-09-24T06:14:55Z</cp:lastPrinted>
  <dcterms:created xsi:type="dcterms:W3CDTF">2013-09-23T11:54:35Z</dcterms:created>
  <dcterms:modified xsi:type="dcterms:W3CDTF">2018-11-12T14:49:11Z</dcterms:modified>
</cp:coreProperties>
</file>