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3FB"/>
    <a:srgbClr val="F2D8F4"/>
    <a:srgbClr val="D77BE9"/>
    <a:srgbClr val="E29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4" d="100"/>
          <a:sy n="64" d="100"/>
        </p:scale>
        <p:origin x="133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D0199-E921-407D-85FC-31550B2D223A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6246-307C-4182-B07C-6A27A263B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1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6246-307C-4182-B07C-6A27A263BE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8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0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1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31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57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3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0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7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99BA-C27B-4A79-AA51-77ADFF21B65B}" type="datetimeFigureOut">
              <a:rPr lang="fr-FR" smtClean="0"/>
              <a:t>02/12/2018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ndir un rectangle avec un coin diagonal 11"/>
          <p:cNvSpPr/>
          <p:nvPr/>
        </p:nvSpPr>
        <p:spPr>
          <a:xfrm>
            <a:off x="133527" y="134073"/>
            <a:ext cx="4598385" cy="644227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3527" y="937919"/>
            <a:ext cx="4603449" cy="1987025"/>
          </a:xfrm>
          <a:prstGeom prst="roundRect">
            <a:avLst>
              <a:gd name="adj" fmla="val 8006"/>
            </a:avLst>
          </a:prstGeom>
          <a:noFill/>
          <a:ln w="57150" cap="rnd" algn="in">
            <a:solidFill>
              <a:srgbClr val="B366B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1028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3948590" y="339693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05139" y="206081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6656" y="1124744"/>
            <a:ext cx="280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Le Père Noël vient de remplir son traîneau avec tous les jouets qu’il doit distribuer. </a:t>
            </a:r>
          </a:p>
          <a:p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Mais au moment de partir, plus rien ne marche. Les rennes ne s’envolent pas, il n’y a plus de magie.</a:t>
            </a:r>
          </a:p>
          <a:p>
            <a:endParaRPr lang="fr-FR" sz="105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Raconte la suite !</a:t>
            </a:r>
          </a:p>
        </p:txBody>
      </p:sp>
      <p:sp>
        <p:nvSpPr>
          <p:cNvPr id="7" name="Rectangle 6"/>
          <p:cNvSpPr/>
          <p:nvPr/>
        </p:nvSpPr>
        <p:spPr>
          <a:xfrm rot="20741009">
            <a:off x="218182" y="1067416"/>
            <a:ext cx="16550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600" dirty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C’est le soir de Noël</a:t>
            </a:r>
          </a:p>
        </p:txBody>
      </p:sp>
      <p:sp>
        <p:nvSpPr>
          <p:cNvPr id="30" name="Arrondir un rectangle avec un coin du même côté 29"/>
          <p:cNvSpPr/>
          <p:nvPr/>
        </p:nvSpPr>
        <p:spPr>
          <a:xfrm>
            <a:off x="1419545" y="3214065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136576" y="3212976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rs Chocolat" pitchFamily="2" charset="0"/>
              </a:rPr>
              <a:t>Grille d’évaluation</a:t>
            </a:r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128465" y="3552390"/>
            <a:ext cx="4608511" cy="268492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10029"/>
              </p:ext>
            </p:extLst>
          </p:nvPr>
        </p:nvGraphicFramePr>
        <p:xfrm>
          <a:off x="128464" y="3552391"/>
          <a:ext cx="4603448" cy="2613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3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673">
                <a:tc>
                  <a:txBody>
                    <a:bodyPr/>
                    <a:lstStyle/>
                    <a:p>
                      <a:pPr marL="85725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 as écrit au moins 5 phrases</a:t>
                      </a:r>
                      <a:r>
                        <a:rPr lang="fr-FR" sz="1300" kern="1400" baseline="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qui ont des majuscules et des points.</a:t>
                      </a:r>
                      <a:endParaRPr lang="fr-FR" sz="1300" kern="1400" dirty="0"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7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 as décrit la réaction du Père Noël, tu as expliqué</a:t>
                      </a:r>
                      <a:r>
                        <a:rPr lang="fr-FR" sz="1300" kern="1400" baseline="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300" kern="140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la solution qu’il trouve et comment se finit l’histoire.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693">
                <a:tc>
                  <a:txBody>
                    <a:bodyPr/>
                    <a:lstStyle/>
                    <a:p>
                      <a:r>
                        <a:rPr lang="fr-FR" sz="1300" kern="1200" dirty="0">
                          <a:solidFill>
                            <a:schemeClr val="tx1"/>
                          </a:solidFill>
                          <a:effectLst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Tu</a:t>
                      </a:r>
                      <a:r>
                        <a:rPr lang="fr-FR" sz="1300" kern="1200" baseline="0" dirty="0">
                          <a:solidFill>
                            <a:schemeClr val="tx1"/>
                          </a:solidFill>
                          <a:effectLst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as écrit ton texte au présent, tu parles à la place du Père-Noël.</a:t>
                      </a:r>
                      <a:endParaRPr lang="fr-FR" sz="1300" kern="1200" dirty="0">
                        <a:solidFill>
                          <a:schemeClr val="tx1"/>
                        </a:solidFill>
                        <a:effectLst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 as tenu compte des remarques de  ta maîtresse. Les fautes d'orthographe sont corrigées.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693">
                <a:tc>
                  <a:txBody>
                    <a:bodyPr/>
                    <a:lstStyle/>
                    <a:p>
                      <a:r>
                        <a:rPr kumimoji="0" lang="fr-FR" alt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Ton écriture est bien formée et le texte est soigné, sans ratures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54" y="1979056"/>
            <a:ext cx="1064667" cy="116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CB2E136-A60C-49A6-8F2D-1A9E76A748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15" y="6208440"/>
            <a:ext cx="1190198" cy="244896"/>
          </a:xfrm>
          <a:prstGeom prst="rect">
            <a:avLst/>
          </a:prstGeom>
        </p:spPr>
      </p:pic>
      <p:sp>
        <p:nvSpPr>
          <p:cNvPr id="26" name="Arrondir un rectangle avec un coin diagonal 11">
            <a:extLst>
              <a:ext uri="{FF2B5EF4-FFF2-40B4-BE49-F238E27FC236}">
                <a16:creationId xmlns:a16="http://schemas.microsoft.com/office/drawing/2014/main" id="{21206C42-C674-4017-BAF5-F5A8BFC34DEC}"/>
              </a:ext>
            </a:extLst>
          </p:cNvPr>
          <p:cNvSpPr/>
          <p:nvPr/>
        </p:nvSpPr>
        <p:spPr>
          <a:xfrm>
            <a:off x="5174087" y="134073"/>
            <a:ext cx="4608511" cy="644227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utoShape 3">
            <a:extLst>
              <a:ext uri="{FF2B5EF4-FFF2-40B4-BE49-F238E27FC236}">
                <a16:creationId xmlns:a16="http://schemas.microsoft.com/office/drawing/2014/main" id="{DA0E2187-67E6-4463-A85F-C7D0BF194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4087" y="937919"/>
            <a:ext cx="4603449" cy="1987025"/>
          </a:xfrm>
          <a:prstGeom prst="roundRect">
            <a:avLst>
              <a:gd name="adj" fmla="val 8006"/>
            </a:avLst>
          </a:prstGeom>
          <a:noFill/>
          <a:ln w="57150" cap="rnd" algn="in">
            <a:solidFill>
              <a:srgbClr val="B366B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28" name="Picture 4" descr="Sans titre 1">
            <a:extLst>
              <a:ext uri="{FF2B5EF4-FFF2-40B4-BE49-F238E27FC236}">
                <a16:creationId xmlns:a16="http://schemas.microsoft.com/office/drawing/2014/main" id="{C2C039B6-10AA-4B78-9CCB-C6FB861AF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8989150" y="339693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9" name="Text Box 6">
            <a:extLst>
              <a:ext uri="{FF2B5EF4-FFF2-40B4-BE49-F238E27FC236}">
                <a16:creationId xmlns:a16="http://schemas.microsoft.com/office/drawing/2014/main" id="{A760A616-233B-407F-A34A-FE985A84A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699" y="206081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4025D2C-073A-4E4B-A4C3-BC9DD42A31FA}"/>
              </a:ext>
            </a:extLst>
          </p:cNvPr>
          <p:cNvSpPr/>
          <p:nvPr/>
        </p:nvSpPr>
        <p:spPr>
          <a:xfrm>
            <a:off x="6897216" y="1124744"/>
            <a:ext cx="280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Le Père Noël vient de remplir son traîneau avec tous les jouets qu’il doit distribuer. </a:t>
            </a:r>
          </a:p>
          <a:p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Mais au moment de partir, plus rien ne marche. Les rennes ne s’envolent pas, il n’y a plus de magie.</a:t>
            </a:r>
          </a:p>
          <a:p>
            <a:endParaRPr lang="fr-FR" sz="105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Raconte la suite !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FD5D2D-6DF9-4BD5-96B5-DFEECEB4CAD0}"/>
              </a:ext>
            </a:extLst>
          </p:cNvPr>
          <p:cNvSpPr/>
          <p:nvPr/>
        </p:nvSpPr>
        <p:spPr>
          <a:xfrm rot="20741009">
            <a:off x="5258742" y="1067416"/>
            <a:ext cx="16550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600" dirty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C’est le soir de Noël</a:t>
            </a:r>
          </a:p>
        </p:txBody>
      </p:sp>
      <p:sp>
        <p:nvSpPr>
          <p:cNvPr id="33" name="Arrondir un rectangle avec un coin du même côté 29">
            <a:extLst>
              <a:ext uri="{FF2B5EF4-FFF2-40B4-BE49-F238E27FC236}">
                <a16:creationId xmlns:a16="http://schemas.microsoft.com/office/drawing/2014/main" id="{AE3B2EE2-E65B-4B03-96D1-50FDC5AAE8C6}"/>
              </a:ext>
            </a:extLst>
          </p:cNvPr>
          <p:cNvSpPr/>
          <p:nvPr/>
        </p:nvSpPr>
        <p:spPr>
          <a:xfrm>
            <a:off x="6460105" y="3214065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A122F9F-8532-454D-A817-7D9876EB49EF}"/>
              </a:ext>
            </a:extLst>
          </p:cNvPr>
          <p:cNvSpPr txBox="1"/>
          <p:nvPr/>
        </p:nvSpPr>
        <p:spPr>
          <a:xfrm>
            <a:off x="6177136" y="3212976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rs Chocolat" pitchFamily="2" charset="0"/>
              </a:rPr>
              <a:t>Grille d’évaluation</a:t>
            </a:r>
          </a:p>
        </p:txBody>
      </p:sp>
      <p:sp>
        <p:nvSpPr>
          <p:cNvPr id="47" name="AutoShape 8">
            <a:extLst>
              <a:ext uri="{FF2B5EF4-FFF2-40B4-BE49-F238E27FC236}">
                <a16:creationId xmlns:a16="http://schemas.microsoft.com/office/drawing/2014/main" id="{D43C9766-DBAA-4104-8E75-37A928F7C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025" y="3552390"/>
            <a:ext cx="4608511" cy="268492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50" name="Tableau 49">
            <a:extLst>
              <a:ext uri="{FF2B5EF4-FFF2-40B4-BE49-F238E27FC236}">
                <a16:creationId xmlns:a16="http://schemas.microsoft.com/office/drawing/2014/main" id="{0B823F11-A9D7-4EE7-AA8C-153599231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43453"/>
              </p:ext>
            </p:extLst>
          </p:nvPr>
        </p:nvGraphicFramePr>
        <p:xfrm>
          <a:off x="5169024" y="3552391"/>
          <a:ext cx="4603448" cy="2613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3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673">
                <a:tc>
                  <a:txBody>
                    <a:bodyPr/>
                    <a:lstStyle/>
                    <a:p>
                      <a:pPr marL="85725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 as écrit au moins 5 phrases</a:t>
                      </a:r>
                      <a:r>
                        <a:rPr lang="fr-FR" sz="1300" kern="1400" baseline="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qui ont des majuscules et des points.</a:t>
                      </a:r>
                      <a:endParaRPr lang="fr-FR" sz="1300" kern="1400" dirty="0"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7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300" kern="140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 as décrit la réaction du Père Noël, tu as expliqué</a:t>
                      </a:r>
                      <a:r>
                        <a:rPr lang="fr-FR" sz="1300" kern="1400" baseline="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300" kern="1400" dirty="0"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la solution qu’il trouve et comment se finit l’histoire.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693">
                <a:tc>
                  <a:txBody>
                    <a:bodyPr/>
                    <a:lstStyle/>
                    <a:p>
                      <a:r>
                        <a:rPr lang="fr-FR" sz="1300" kern="1200" dirty="0">
                          <a:solidFill>
                            <a:schemeClr val="tx1"/>
                          </a:solidFill>
                          <a:effectLst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Tu</a:t>
                      </a:r>
                      <a:r>
                        <a:rPr lang="fr-FR" sz="1300" kern="1200" baseline="0" dirty="0">
                          <a:solidFill>
                            <a:schemeClr val="tx1"/>
                          </a:solidFill>
                          <a:effectLst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as écrit ton texte au présent, tu parles à la place du Père-Noël.</a:t>
                      </a:r>
                      <a:endParaRPr lang="fr-FR" sz="1300" kern="1200" dirty="0">
                        <a:solidFill>
                          <a:schemeClr val="tx1"/>
                        </a:solidFill>
                        <a:effectLst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 as tenu compte des remarques de  ta maîtresse. Les fautes d'orthographe sont corrigées.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693">
                <a:tc>
                  <a:txBody>
                    <a:bodyPr/>
                    <a:lstStyle/>
                    <a:p>
                      <a:r>
                        <a:rPr kumimoji="0" lang="fr-FR" alt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Ton écriture est bien formée et le texte est soigné, sans ratures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1" name="Picture 2">
            <a:extLst>
              <a:ext uri="{FF2B5EF4-FFF2-40B4-BE49-F238E27FC236}">
                <a16:creationId xmlns:a16="http://schemas.microsoft.com/office/drawing/2014/main" id="{4FE1EA53-6E63-4BC3-B6FE-7B36FF8D9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614" y="1979056"/>
            <a:ext cx="1064667" cy="116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0EBEEBE2-716A-4FFA-9069-7E4A0D81F0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75" y="6208440"/>
            <a:ext cx="1190198" cy="24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11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269</Words>
  <Application>Microsoft Office PowerPoint</Application>
  <PresentationFormat>Format A4 (210 x 297 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Dekko</vt:lpstr>
      <vt:lpstr>Fineliner Script</vt:lpstr>
      <vt:lpstr>Mrs Chocolat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36</cp:revision>
  <dcterms:created xsi:type="dcterms:W3CDTF">2014-09-10T20:19:51Z</dcterms:created>
  <dcterms:modified xsi:type="dcterms:W3CDTF">2018-12-02T14:32:04Z</dcterms:modified>
</cp:coreProperties>
</file>