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7BE9"/>
    <a:srgbClr val="F2D8F4"/>
    <a:srgbClr val="E29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292" autoAdjust="0"/>
  </p:normalViewPr>
  <p:slideViewPr>
    <p:cSldViewPr>
      <p:cViewPr varScale="1">
        <p:scale>
          <a:sx n="67" d="100"/>
          <a:sy n="67" d="100"/>
        </p:scale>
        <p:origin x="1236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-2381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D0199-E921-407D-85FC-31550B2D223A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D6246-307C-4182-B07C-6A27A263BE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19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6246-307C-4182-B07C-6A27A263BEC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284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308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19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58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231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57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00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383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40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198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78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737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C99BA-C27B-4A79-AA51-77ADFF21B65B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37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ndir un rectangle avec un coin du même côté 12"/>
          <p:cNvSpPr/>
          <p:nvPr/>
        </p:nvSpPr>
        <p:spPr>
          <a:xfrm>
            <a:off x="1342000" y="2926033"/>
            <a:ext cx="2345466" cy="367155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2000">
                <a:srgbClr val="E29FEF"/>
              </a:gs>
              <a:gs pos="97500">
                <a:schemeClr val="bg1"/>
              </a:gs>
              <a:gs pos="59000">
                <a:srgbClr val="F2D8F4"/>
              </a:gs>
            </a:gsLst>
            <a:lin ang="5400000" scaled="0"/>
          </a:gradFill>
          <a:ln>
            <a:solidFill>
              <a:srgbClr val="D77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rrondir un rectangle avec un coin diagonal 11"/>
          <p:cNvSpPr/>
          <p:nvPr/>
        </p:nvSpPr>
        <p:spPr>
          <a:xfrm>
            <a:off x="56456" y="135994"/>
            <a:ext cx="4522881" cy="531569"/>
          </a:xfrm>
          <a:custGeom>
            <a:avLst/>
            <a:gdLst>
              <a:gd name="connsiteX0" fmla="*/ 0 w 4674717"/>
              <a:gd name="connsiteY0" fmla="*/ 257896 h 690116"/>
              <a:gd name="connsiteX1" fmla="*/ 257896 w 4674717"/>
              <a:gd name="connsiteY1" fmla="*/ 0 h 690116"/>
              <a:gd name="connsiteX2" fmla="*/ 4416821 w 4674717"/>
              <a:gd name="connsiteY2" fmla="*/ 0 h 690116"/>
              <a:gd name="connsiteX3" fmla="*/ 4674717 w 4674717"/>
              <a:gd name="connsiteY3" fmla="*/ 257896 h 690116"/>
              <a:gd name="connsiteX4" fmla="*/ 4674717 w 4674717"/>
              <a:gd name="connsiteY4" fmla="*/ 432220 h 690116"/>
              <a:gd name="connsiteX5" fmla="*/ 4416821 w 4674717"/>
              <a:gd name="connsiteY5" fmla="*/ 690116 h 690116"/>
              <a:gd name="connsiteX6" fmla="*/ 257896 w 4674717"/>
              <a:gd name="connsiteY6" fmla="*/ 690116 h 690116"/>
              <a:gd name="connsiteX7" fmla="*/ 0 w 4674717"/>
              <a:gd name="connsiteY7" fmla="*/ 432220 h 690116"/>
              <a:gd name="connsiteX8" fmla="*/ 0 w 4674717"/>
              <a:gd name="connsiteY8" fmla="*/ 257896 h 690116"/>
              <a:gd name="connsiteX0" fmla="*/ 0 w 4674717"/>
              <a:gd name="connsiteY0" fmla="*/ 257896 h 690116"/>
              <a:gd name="connsiteX1" fmla="*/ 257896 w 4674717"/>
              <a:gd name="connsiteY1" fmla="*/ 0 h 690116"/>
              <a:gd name="connsiteX2" fmla="*/ 4416821 w 4674717"/>
              <a:gd name="connsiteY2" fmla="*/ 0 h 690116"/>
              <a:gd name="connsiteX3" fmla="*/ 4674717 w 4674717"/>
              <a:gd name="connsiteY3" fmla="*/ 257896 h 690116"/>
              <a:gd name="connsiteX4" fmla="*/ 4674717 w 4674717"/>
              <a:gd name="connsiteY4" fmla="*/ 432220 h 690116"/>
              <a:gd name="connsiteX5" fmla="*/ 4416821 w 4674717"/>
              <a:gd name="connsiteY5" fmla="*/ 690116 h 690116"/>
              <a:gd name="connsiteX6" fmla="*/ 257896 w 4674717"/>
              <a:gd name="connsiteY6" fmla="*/ 690116 h 690116"/>
              <a:gd name="connsiteX7" fmla="*/ 0 w 4674717"/>
              <a:gd name="connsiteY7" fmla="*/ 432220 h 690116"/>
              <a:gd name="connsiteX8" fmla="*/ 0 w 4674717"/>
              <a:gd name="connsiteY8" fmla="*/ 257896 h 690116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2765525 w 4674717"/>
              <a:gd name="connsiteY2" fmla="*/ 6909 h 714215"/>
              <a:gd name="connsiteX3" fmla="*/ 4416821 w 4674717"/>
              <a:gd name="connsiteY3" fmla="*/ 24099 h 714215"/>
              <a:gd name="connsiteX4" fmla="*/ 4674717 w 4674717"/>
              <a:gd name="connsiteY4" fmla="*/ 281995 h 714215"/>
              <a:gd name="connsiteX5" fmla="*/ 4674717 w 4674717"/>
              <a:gd name="connsiteY5" fmla="*/ 456319 h 714215"/>
              <a:gd name="connsiteX6" fmla="*/ 4416821 w 4674717"/>
              <a:gd name="connsiteY6" fmla="*/ 714215 h 714215"/>
              <a:gd name="connsiteX7" fmla="*/ 257896 w 4674717"/>
              <a:gd name="connsiteY7" fmla="*/ 714215 h 714215"/>
              <a:gd name="connsiteX8" fmla="*/ 0 w 4674717"/>
              <a:gd name="connsiteY8" fmla="*/ 456319 h 714215"/>
              <a:gd name="connsiteX9" fmla="*/ 0 w 4674717"/>
              <a:gd name="connsiteY9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2765525 w 4674717"/>
              <a:gd name="connsiteY2" fmla="*/ 6909 h 714215"/>
              <a:gd name="connsiteX3" fmla="*/ 4416821 w 4674717"/>
              <a:gd name="connsiteY3" fmla="*/ 24099 h 714215"/>
              <a:gd name="connsiteX4" fmla="*/ 4674717 w 4674717"/>
              <a:gd name="connsiteY4" fmla="*/ 281995 h 714215"/>
              <a:gd name="connsiteX5" fmla="*/ 4674717 w 4674717"/>
              <a:gd name="connsiteY5" fmla="*/ 456319 h 714215"/>
              <a:gd name="connsiteX6" fmla="*/ 4416821 w 4674717"/>
              <a:gd name="connsiteY6" fmla="*/ 714215 h 714215"/>
              <a:gd name="connsiteX7" fmla="*/ 257896 w 4674717"/>
              <a:gd name="connsiteY7" fmla="*/ 714215 h 714215"/>
              <a:gd name="connsiteX8" fmla="*/ 0 w 4674717"/>
              <a:gd name="connsiteY8" fmla="*/ 456319 h 714215"/>
              <a:gd name="connsiteX9" fmla="*/ 0 w 4674717"/>
              <a:gd name="connsiteY9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908150 w 4674717"/>
              <a:gd name="connsiteY2" fmla="*/ 64060 h 714215"/>
              <a:gd name="connsiteX3" fmla="*/ 2765525 w 4674717"/>
              <a:gd name="connsiteY3" fmla="*/ 6909 h 714215"/>
              <a:gd name="connsiteX4" fmla="*/ 4416821 w 4674717"/>
              <a:gd name="connsiteY4" fmla="*/ 24099 h 714215"/>
              <a:gd name="connsiteX5" fmla="*/ 4674717 w 4674717"/>
              <a:gd name="connsiteY5" fmla="*/ 281995 h 714215"/>
              <a:gd name="connsiteX6" fmla="*/ 4674717 w 4674717"/>
              <a:gd name="connsiteY6" fmla="*/ 456319 h 714215"/>
              <a:gd name="connsiteX7" fmla="*/ 4416821 w 4674717"/>
              <a:gd name="connsiteY7" fmla="*/ 714215 h 714215"/>
              <a:gd name="connsiteX8" fmla="*/ 257896 w 4674717"/>
              <a:gd name="connsiteY8" fmla="*/ 714215 h 714215"/>
              <a:gd name="connsiteX9" fmla="*/ 0 w 4674717"/>
              <a:gd name="connsiteY9" fmla="*/ 456319 h 714215"/>
              <a:gd name="connsiteX10" fmla="*/ 0 w 4674717"/>
              <a:gd name="connsiteY10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908150 w 4674717"/>
              <a:gd name="connsiteY2" fmla="*/ 64060 h 714215"/>
              <a:gd name="connsiteX3" fmla="*/ 2765525 w 4674717"/>
              <a:gd name="connsiteY3" fmla="*/ 6909 h 714215"/>
              <a:gd name="connsiteX4" fmla="*/ 4416821 w 4674717"/>
              <a:gd name="connsiteY4" fmla="*/ 24099 h 714215"/>
              <a:gd name="connsiteX5" fmla="*/ 4674717 w 4674717"/>
              <a:gd name="connsiteY5" fmla="*/ 281995 h 714215"/>
              <a:gd name="connsiteX6" fmla="*/ 4674717 w 4674717"/>
              <a:gd name="connsiteY6" fmla="*/ 456319 h 714215"/>
              <a:gd name="connsiteX7" fmla="*/ 4416821 w 4674717"/>
              <a:gd name="connsiteY7" fmla="*/ 714215 h 714215"/>
              <a:gd name="connsiteX8" fmla="*/ 3270350 w 4674717"/>
              <a:gd name="connsiteY8" fmla="*/ 635560 h 714215"/>
              <a:gd name="connsiteX9" fmla="*/ 257896 w 4674717"/>
              <a:gd name="connsiteY9" fmla="*/ 714215 h 714215"/>
              <a:gd name="connsiteX10" fmla="*/ 0 w 4674717"/>
              <a:gd name="connsiteY10" fmla="*/ 456319 h 714215"/>
              <a:gd name="connsiteX11" fmla="*/ 0 w 4674717"/>
              <a:gd name="connsiteY11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908150 w 4674717"/>
              <a:gd name="connsiteY2" fmla="*/ 64060 h 714215"/>
              <a:gd name="connsiteX3" fmla="*/ 2765525 w 4674717"/>
              <a:gd name="connsiteY3" fmla="*/ 6909 h 714215"/>
              <a:gd name="connsiteX4" fmla="*/ 4416821 w 4674717"/>
              <a:gd name="connsiteY4" fmla="*/ 24099 h 714215"/>
              <a:gd name="connsiteX5" fmla="*/ 4674717 w 4674717"/>
              <a:gd name="connsiteY5" fmla="*/ 281995 h 714215"/>
              <a:gd name="connsiteX6" fmla="*/ 4674717 w 4674717"/>
              <a:gd name="connsiteY6" fmla="*/ 456319 h 714215"/>
              <a:gd name="connsiteX7" fmla="*/ 4416821 w 4674717"/>
              <a:gd name="connsiteY7" fmla="*/ 714215 h 714215"/>
              <a:gd name="connsiteX8" fmla="*/ 3270350 w 4674717"/>
              <a:gd name="connsiteY8" fmla="*/ 635560 h 714215"/>
              <a:gd name="connsiteX9" fmla="*/ 974825 w 4674717"/>
              <a:gd name="connsiteY9" fmla="*/ 673660 h 714215"/>
              <a:gd name="connsiteX10" fmla="*/ 257896 w 4674717"/>
              <a:gd name="connsiteY10" fmla="*/ 714215 h 714215"/>
              <a:gd name="connsiteX11" fmla="*/ 0 w 4674717"/>
              <a:gd name="connsiteY11" fmla="*/ 456319 h 714215"/>
              <a:gd name="connsiteX12" fmla="*/ 0 w 4674717"/>
              <a:gd name="connsiteY12" fmla="*/ 281995 h 714215"/>
              <a:gd name="connsiteX0" fmla="*/ 0 w 4674717"/>
              <a:gd name="connsiteY0" fmla="*/ 281995 h 740335"/>
              <a:gd name="connsiteX1" fmla="*/ 257896 w 4674717"/>
              <a:gd name="connsiteY1" fmla="*/ 24099 h 740335"/>
              <a:gd name="connsiteX2" fmla="*/ 908150 w 4674717"/>
              <a:gd name="connsiteY2" fmla="*/ 64060 h 740335"/>
              <a:gd name="connsiteX3" fmla="*/ 2765525 w 4674717"/>
              <a:gd name="connsiteY3" fmla="*/ 6909 h 740335"/>
              <a:gd name="connsiteX4" fmla="*/ 4416821 w 4674717"/>
              <a:gd name="connsiteY4" fmla="*/ 24099 h 740335"/>
              <a:gd name="connsiteX5" fmla="*/ 4674717 w 4674717"/>
              <a:gd name="connsiteY5" fmla="*/ 281995 h 740335"/>
              <a:gd name="connsiteX6" fmla="*/ 4674717 w 4674717"/>
              <a:gd name="connsiteY6" fmla="*/ 456319 h 740335"/>
              <a:gd name="connsiteX7" fmla="*/ 4416821 w 4674717"/>
              <a:gd name="connsiteY7" fmla="*/ 714215 h 740335"/>
              <a:gd name="connsiteX8" fmla="*/ 3270350 w 4674717"/>
              <a:gd name="connsiteY8" fmla="*/ 635560 h 740335"/>
              <a:gd name="connsiteX9" fmla="*/ 2498825 w 4674717"/>
              <a:gd name="connsiteY9" fmla="*/ 740335 h 740335"/>
              <a:gd name="connsiteX10" fmla="*/ 974825 w 4674717"/>
              <a:gd name="connsiteY10" fmla="*/ 673660 h 740335"/>
              <a:gd name="connsiteX11" fmla="*/ 257896 w 4674717"/>
              <a:gd name="connsiteY11" fmla="*/ 714215 h 740335"/>
              <a:gd name="connsiteX12" fmla="*/ 0 w 4674717"/>
              <a:gd name="connsiteY12" fmla="*/ 456319 h 740335"/>
              <a:gd name="connsiteX13" fmla="*/ 0 w 4674717"/>
              <a:gd name="connsiteY13" fmla="*/ 281995 h 740335"/>
              <a:gd name="connsiteX0" fmla="*/ 0 w 4674717"/>
              <a:gd name="connsiteY0" fmla="*/ 281995 h 740335"/>
              <a:gd name="connsiteX1" fmla="*/ 257896 w 4674717"/>
              <a:gd name="connsiteY1" fmla="*/ 24099 h 740335"/>
              <a:gd name="connsiteX2" fmla="*/ 908150 w 4674717"/>
              <a:gd name="connsiteY2" fmla="*/ 64060 h 740335"/>
              <a:gd name="connsiteX3" fmla="*/ 2765525 w 4674717"/>
              <a:gd name="connsiteY3" fmla="*/ 6909 h 740335"/>
              <a:gd name="connsiteX4" fmla="*/ 4416821 w 4674717"/>
              <a:gd name="connsiteY4" fmla="*/ 24099 h 740335"/>
              <a:gd name="connsiteX5" fmla="*/ 4674717 w 4674717"/>
              <a:gd name="connsiteY5" fmla="*/ 281995 h 740335"/>
              <a:gd name="connsiteX6" fmla="*/ 4674717 w 4674717"/>
              <a:gd name="connsiteY6" fmla="*/ 456319 h 740335"/>
              <a:gd name="connsiteX7" fmla="*/ 4416821 w 4674717"/>
              <a:gd name="connsiteY7" fmla="*/ 714215 h 740335"/>
              <a:gd name="connsiteX8" fmla="*/ 3270350 w 4674717"/>
              <a:gd name="connsiteY8" fmla="*/ 635560 h 740335"/>
              <a:gd name="connsiteX9" fmla="*/ 2498825 w 4674717"/>
              <a:gd name="connsiteY9" fmla="*/ 740335 h 740335"/>
              <a:gd name="connsiteX10" fmla="*/ 974825 w 4674717"/>
              <a:gd name="connsiteY10" fmla="*/ 673660 h 740335"/>
              <a:gd name="connsiteX11" fmla="*/ 257896 w 4674717"/>
              <a:gd name="connsiteY11" fmla="*/ 714215 h 740335"/>
              <a:gd name="connsiteX12" fmla="*/ 0 w 4674717"/>
              <a:gd name="connsiteY12" fmla="*/ 456319 h 740335"/>
              <a:gd name="connsiteX13" fmla="*/ 0 w 4674717"/>
              <a:gd name="connsiteY13" fmla="*/ 281995 h 740335"/>
              <a:gd name="connsiteX0" fmla="*/ 0 w 4674717"/>
              <a:gd name="connsiteY0" fmla="*/ 281995 h 740335"/>
              <a:gd name="connsiteX1" fmla="*/ 257896 w 4674717"/>
              <a:gd name="connsiteY1" fmla="*/ 24099 h 740335"/>
              <a:gd name="connsiteX2" fmla="*/ 908150 w 4674717"/>
              <a:gd name="connsiteY2" fmla="*/ 64060 h 740335"/>
              <a:gd name="connsiteX3" fmla="*/ 2765525 w 4674717"/>
              <a:gd name="connsiteY3" fmla="*/ 6909 h 740335"/>
              <a:gd name="connsiteX4" fmla="*/ 4416821 w 4674717"/>
              <a:gd name="connsiteY4" fmla="*/ 24099 h 740335"/>
              <a:gd name="connsiteX5" fmla="*/ 4674717 w 4674717"/>
              <a:gd name="connsiteY5" fmla="*/ 281995 h 740335"/>
              <a:gd name="connsiteX6" fmla="*/ 4674717 w 4674717"/>
              <a:gd name="connsiteY6" fmla="*/ 456319 h 740335"/>
              <a:gd name="connsiteX7" fmla="*/ 4416821 w 4674717"/>
              <a:gd name="connsiteY7" fmla="*/ 714215 h 740335"/>
              <a:gd name="connsiteX8" fmla="*/ 3308450 w 4674717"/>
              <a:gd name="connsiteY8" fmla="*/ 683185 h 740335"/>
              <a:gd name="connsiteX9" fmla="*/ 2498825 w 4674717"/>
              <a:gd name="connsiteY9" fmla="*/ 740335 h 740335"/>
              <a:gd name="connsiteX10" fmla="*/ 974825 w 4674717"/>
              <a:gd name="connsiteY10" fmla="*/ 673660 h 740335"/>
              <a:gd name="connsiteX11" fmla="*/ 257896 w 4674717"/>
              <a:gd name="connsiteY11" fmla="*/ 714215 h 740335"/>
              <a:gd name="connsiteX12" fmla="*/ 0 w 4674717"/>
              <a:gd name="connsiteY12" fmla="*/ 456319 h 740335"/>
              <a:gd name="connsiteX13" fmla="*/ 0 w 4674717"/>
              <a:gd name="connsiteY13" fmla="*/ 281995 h 740335"/>
              <a:gd name="connsiteX0" fmla="*/ 0 w 4674717"/>
              <a:gd name="connsiteY0" fmla="*/ 275715 h 734055"/>
              <a:gd name="connsiteX1" fmla="*/ 257896 w 4674717"/>
              <a:gd name="connsiteY1" fmla="*/ 17819 h 734055"/>
              <a:gd name="connsiteX2" fmla="*/ 908150 w 4674717"/>
              <a:gd name="connsiteY2" fmla="*/ 57780 h 734055"/>
              <a:gd name="connsiteX3" fmla="*/ 2765525 w 4674717"/>
              <a:gd name="connsiteY3" fmla="*/ 629 h 734055"/>
              <a:gd name="connsiteX4" fmla="*/ 3679925 w 4674717"/>
              <a:gd name="connsiteY4" fmla="*/ 95880 h 734055"/>
              <a:gd name="connsiteX5" fmla="*/ 4416821 w 4674717"/>
              <a:gd name="connsiteY5" fmla="*/ 17819 h 734055"/>
              <a:gd name="connsiteX6" fmla="*/ 4674717 w 4674717"/>
              <a:gd name="connsiteY6" fmla="*/ 275715 h 734055"/>
              <a:gd name="connsiteX7" fmla="*/ 4674717 w 4674717"/>
              <a:gd name="connsiteY7" fmla="*/ 450039 h 734055"/>
              <a:gd name="connsiteX8" fmla="*/ 4416821 w 4674717"/>
              <a:gd name="connsiteY8" fmla="*/ 707935 h 734055"/>
              <a:gd name="connsiteX9" fmla="*/ 3308450 w 4674717"/>
              <a:gd name="connsiteY9" fmla="*/ 676905 h 734055"/>
              <a:gd name="connsiteX10" fmla="*/ 2498825 w 4674717"/>
              <a:gd name="connsiteY10" fmla="*/ 734055 h 734055"/>
              <a:gd name="connsiteX11" fmla="*/ 974825 w 4674717"/>
              <a:gd name="connsiteY11" fmla="*/ 667380 h 734055"/>
              <a:gd name="connsiteX12" fmla="*/ 257896 w 4674717"/>
              <a:gd name="connsiteY12" fmla="*/ 707935 h 734055"/>
              <a:gd name="connsiteX13" fmla="*/ 0 w 4674717"/>
              <a:gd name="connsiteY13" fmla="*/ 450039 h 734055"/>
              <a:gd name="connsiteX14" fmla="*/ 0 w 4674717"/>
              <a:gd name="connsiteY14" fmla="*/ 275715 h 734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74717" h="734055">
                <a:moveTo>
                  <a:pt x="0" y="275715"/>
                </a:moveTo>
                <a:cubicBezTo>
                  <a:pt x="0" y="133283"/>
                  <a:pt x="115464" y="17819"/>
                  <a:pt x="257896" y="17819"/>
                </a:cubicBezTo>
                <a:cubicBezTo>
                  <a:pt x="391792" y="-26441"/>
                  <a:pt x="490212" y="60645"/>
                  <a:pt x="908150" y="57780"/>
                </a:cubicBezTo>
                <a:cubicBezTo>
                  <a:pt x="1326088" y="54915"/>
                  <a:pt x="2317850" y="10154"/>
                  <a:pt x="2765525" y="629"/>
                </a:cubicBezTo>
                <a:cubicBezTo>
                  <a:pt x="3213200" y="-8896"/>
                  <a:pt x="3404709" y="93015"/>
                  <a:pt x="3679925" y="95880"/>
                </a:cubicBezTo>
                <a:cubicBezTo>
                  <a:pt x="3955141" y="98745"/>
                  <a:pt x="4236735" y="-28029"/>
                  <a:pt x="4416821" y="17819"/>
                </a:cubicBezTo>
                <a:cubicBezTo>
                  <a:pt x="4559253" y="17819"/>
                  <a:pt x="4674717" y="133283"/>
                  <a:pt x="4674717" y="275715"/>
                </a:cubicBezTo>
                <a:lnTo>
                  <a:pt x="4674717" y="450039"/>
                </a:lnTo>
                <a:cubicBezTo>
                  <a:pt x="4674717" y="592471"/>
                  <a:pt x="4559253" y="707935"/>
                  <a:pt x="4416821" y="707935"/>
                </a:cubicBezTo>
                <a:cubicBezTo>
                  <a:pt x="4002914" y="707117"/>
                  <a:pt x="3722357" y="677723"/>
                  <a:pt x="3308450" y="676905"/>
                </a:cubicBezTo>
                <a:cubicBezTo>
                  <a:pt x="3032225" y="683255"/>
                  <a:pt x="2898875" y="718180"/>
                  <a:pt x="2498825" y="734055"/>
                </a:cubicBezTo>
                <a:lnTo>
                  <a:pt x="974825" y="667380"/>
                </a:lnTo>
                <a:lnTo>
                  <a:pt x="257896" y="707935"/>
                </a:lnTo>
                <a:cubicBezTo>
                  <a:pt x="115464" y="707935"/>
                  <a:pt x="0" y="592471"/>
                  <a:pt x="0" y="450039"/>
                </a:cubicBezTo>
                <a:lnTo>
                  <a:pt x="0" y="275715"/>
                </a:lnTo>
                <a:close/>
              </a:path>
            </a:pathLst>
          </a:custGeom>
          <a:gradFill>
            <a:gsLst>
              <a:gs pos="2000">
                <a:srgbClr val="E29FEF"/>
              </a:gs>
              <a:gs pos="97500">
                <a:schemeClr val="bg1"/>
              </a:gs>
              <a:gs pos="59000">
                <a:srgbClr val="F2D8F4"/>
              </a:gs>
            </a:gsLst>
            <a:lin ang="5400000" scaled="0"/>
          </a:gradFill>
          <a:ln>
            <a:solidFill>
              <a:srgbClr val="D77BE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6456" y="847780"/>
            <a:ext cx="4522881" cy="1933148"/>
          </a:xfrm>
          <a:prstGeom prst="roundRect">
            <a:avLst>
              <a:gd name="adj" fmla="val 6253"/>
            </a:avLst>
          </a:prstGeom>
          <a:noFill/>
          <a:ln w="28575" cap="rnd" algn="in">
            <a:solidFill>
              <a:srgbClr val="B366B3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Fineliner Script" pitchFamily="50" charset="0"/>
              <a:cs typeface="Arial" pitchFamily="34" charset="0"/>
            </a:endParaRPr>
          </a:p>
        </p:txBody>
      </p:sp>
      <p:pic>
        <p:nvPicPr>
          <p:cNvPr id="1028" name="Picture 4" descr="Sans tit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8607">
            <a:off x="3815837" y="1721273"/>
            <a:ext cx="67627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500482" y="135994"/>
            <a:ext cx="18288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rs Chocolat" pitchFamily="2" charset="0"/>
                <a:cs typeface="Arial" pitchFamily="34" charset="0"/>
              </a:rPr>
              <a:t>Rédaction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rs Chocolat" pitchFamily="2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56304" y="2924944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Mrs Chocolat" pitchFamily="2" charset="0"/>
              </a:rPr>
              <a:t>Grille d’évaluation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575" y="1333071"/>
            <a:ext cx="3732914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50" dirty="0" smtClean="0">
                <a:latin typeface="Short Stack" panose="02010500040000000007" pitchFamily="2" charset="0"/>
              </a:rPr>
              <a:t>La nouvelle année a commencé. Il est temps de prendre de bonnes résolutions, c’est-à-dire prendre des décisions qui vont améliorer ton quotidien.</a:t>
            </a:r>
          </a:p>
          <a:p>
            <a:r>
              <a:rPr lang="fr-FR" sz="1050" dirty="0" smtClean="0">
                <a:latin typeface="Short Stack" panose="02010500040000000007" pitchFamily="2" charset="0"/>
              </a:rPr>
              <a:t/>
            </a:r>
            <a:br>
              <a:rPr lang="fr-FR" sz="1050" dirty="0" smtClean="0">
                <a:latin typeface="Short Stack" panose="02010500040000000007" pitchFamily="2" charset="0"/>
              </a:rPr>
            </a:br>
            <a:r>
              <a:rPr lang="fr-FR" sz="1050" dirty="0" smtClean="0">
                <a:latin typeface="Short Stack" panose="02010500040000000007" pitchFamily="2" charset="0"/>
              </a:rPr>
              <a:t>Quelles sont les tiennes ? </a:t>
            </a:r>
          </a:p>
          <a:p>
            <a:r>
              <a:rPr lang="fr-FR" sz="1000" dirty="0" smtClean="0">
                <a:latin typeface="Short Stack" panose="02010500040000000007" pitchFamily="2" charset="0"/>
              </a:rPr>
              <a:t>(tu peux parler de l’école, de ta famille, de tes loisirs…)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67576" y="3227420"/>
            <a:ext cx="4511762" cy="2121645"/>
          </a:xfrm>
          <a:prstGeom prst="roundRect">
            <a:avLst>
              <a:gd name="adj" fmla="val 5769"/>
            </a:avLst>
          </a:prstGeom>
          <a:solidFill>
            <a:schemeClr val="bg1"/>
          </a:solidFill>
          <a:ln w="28575" algn="in">
            <a:solidFill>
              <a:srgbClr val="B366B3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583719"/>
              </p:ext>
            </p:extLst>
          </p:nvPr>
        </p:nvGraphicFramePr>
        <p:xfrm>
          <a:off x="65818" y="3243372"/>
          <a:ext cx="4513519" cy="21096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3519"/>
              </a:tblGrid>
              <a:tr h="387423">
                <a:tc>
                  <a:txBody>
                    <a:bodyPr/>
                    <a:lstStyle/>
                    <a:p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Tu as écrit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 au moins 7 résolutions.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44">
                <a:tc>
                  <a:txBody>
                    <a:bodyPr/>
                    <a:lstStyle/>
                    <a:p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Tes phrases commencent par un verbe à l’infinitif.</a:t>
                      </a:r>
                    </a:p>
                  </a:txBody>
                  <a:tcPr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44">
                <a:tc>
                  <a:txBody>
                    <a:bodyPr/>
                    <a:lstStyle/>
                    <a:p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TU as listé tes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 résolutions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+mn-ea"/>
                        <a:cs typeface="+mn-cs"/>
                      </a:endParaRPr>
                    </a:p>
                  </a:txBody>
                  <a:tcPr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44">
                <a:tc>
                  <a:txBody>
                    <a:bodyPr/>
                    <a:lstStyle/>
                    <a:p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Tes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 phrases sont courtes, elles ont des majuscules et des points.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932">
                <a:tc>
                  <a:txBody>
                    <a:bodyPr/>
                    <a:lstStyle/>
                    <a:p>
                      <a:r>
                        <a:rPr kumimoji="0" lang="fr-FR" altLang="fr-F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itchFamily="2" charset="0"/>
                          <a:cs typeface="Arial" pitchFamily="34" charset="0"/>
                        </a:rPr>
                        <a:t>Ton écriture est bien formée et le texte est soigné, sans ratures</a:t>
                      </a:r>
                      <a:endParaRPr lang="fr-FR" sz="105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208397" y="856525"/>
            <a:ext cx="24511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 smtClean="0">
                <a:solidFill>
                  <a:srgbClr val="000000"/>
                </a:solidFill>
                <a:latin typeface="Fineliner Script" pitchFamily="50" charset="0"/>
                <a:cs typeface="Arial" pitchFamily="34" charset="0"/>
              </a:rPr>
              <a:t>Mes bonnes résolutions</a:t>
            </a:r>
            <a:endParaRPr lang="fr-FR" altLang="fr-FR" sz="2400" dirty="0">
              <a:solidFill>
                <a:srgbClr val="000000"/>
              </a:solidFill>
              <a:latin typeface="Fineliner Script" pitchFamily="50" charset="0"/>
              <a:cs typeface="Arial" pitchFamily="34" charset="0"/>
            </a:endParaRPr>
          </a:p>
        </p:txBody>
      </p:sp>
      <p:sp>
        <p:nvSpPr>
          <p:cNvPr id="25" name="Arrondir un rectangle avec un coin du même côté 24"/>
          <p:cNvSpPr/>
          <p:nvPr/>
        </p:nvSpPr>
        <p:spPr>
          <a:xfrm>
            <a:off x="6584878" y="2926032"/>
            <a:ext cx="2345466" cy="367155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2000">
                <a:srgbClr val="E29FEF"/>
              </a:gs>
              <a:gs pos="97500">
                <a:schemeClr val="bg1"/>
              </a:gs>
              <a:gs pos="59000">
                <a:srgbClr val="F2D8F4"/>
              </a:gs>
            </a:gsLst>
            <a:lin ang="5400000" scaled="0"/>
          </a:gradFill>
          <a:ln>
            <a:solidFill>
              <a:srgbClr val="D77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Arrondir un rectangle avec un coin diagonal 11"/>
          <p:cNvSpPr/>
          <p:nvPr/>
        </p:nvSpPr>
        <p:spPr>
          <a:xfrm>
            <a:off x="5299334" y="135993"/>
            <a:ext cx="4522881" cy="531569"/>
          </a:xfrm>
          <a:custGeom>
            <a:avLst/>
            <a:gdLst>
              <a:gd name="connsiteX0" fmla="*/ 0 w 4674717"/>
              <a:gd name="connsiteY0" fmla="*/ 257896 h 690116"/>
              <a:gd name="connsiteX1" fmla="*/ 257896 w 4674717"/>
              <a:gd name="connsiteY1" fmla="*/ 0 h 690116"/>
              <a:gd name="connsiteX2" fmla="*/ 4416821 w 4674717"/>
              <a:gd name="connsiteY2" fmla="*/ 0 h 690116"/>
              <a:gd name="connsiteX3" fmla="*/ 4674717 w 4674717"/>
              <a:gd name="connsiteY3" fmla="*/ 257896 h 690116"/>
              <a:gd name="connsiteX4" fmla="*/ 4674717 w 4674717"/>
              <a:gd name="connsiteY4" fmla="*/ 432220 h 690116"/>
              <a:gd name="connsiteX5" fmla="*/ 4416821 w 4674717"/>
              <a:gd name="connsiteY5" fmla="*/ 690116 h 690116"/>
              <a:gd name="connsiteX6" fmla="*/ 257896 w 4674717"/>
              <a:gd name="connsiteY6" fmla="*/ 690116 h 690116"/>
              <a:gd name="connsiteX7" fmla="*/ 0 w 4674717"/>
              <a:gd name="connsiteY7" fmla="*/ 432220 h 690116"/>
              <a:gd name="connsiteX8" fmla="*/ 0 w 4674717"/>
              <a:gd name="connsiteY8" fmla="*/ 257896 h 690116"/>
              <a:gd name="connsiteX0" fmla="*/ 0 w 4674717"/>
              <a:gd name="connsiteY0" fmla="*/ 257896 h 690116"/>
              <a:gd name="connsiteX1" fmla="*/ 257896 w 4674717"/>
              <a:gd name="connsiteY1" fmla="*/ 0 h 690116"/>
              <a:gd name="connsiteX2" fmla="*/ 4416821 w 4674717"/>
              <a:gd name="connsiteY2" fmla="*/ 0 h 690116"/>
              <a:gd name="connsiteX3" fmla="*/ 4674717 w 4674717"/>
              <a:gd name="connsiteY3" fmla="*/ 257896 h 690116"/>
              <a:gd name="connsiteX4" fmla="*/ 4674717 w 4674717"/>
              <a:gd name="connsiteY4" fmla="*/ 432220 h 690116"/>
              <a:gd name="connsiteX5" fmla="*/ 4416821 w 4674717"/>
              <a:gd name="connsiteY5" fmla="*/ 690116 h 690116"/>
              <a:gd name="connsiteX6" fmla="*/ 257896 w 4674717"/>
              <a:gd name="connsiteY6" fmla="*/ 690116 h 690116"/>
              <a:gd name="connsiteX7" fmla="*/ 0 w 4674717"/>
              <a:gd name="connsiteY7" fmla="*/ 432220 h 690116"/>
              <a:gd name="connsiteX8" fmla="*/ 0 w 4674717"/>
              <a:gd name="connsiteY8" fmla="*/ 257896 h 690116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2765525 w 4674717"/>
              <a:gd name="connsiteY2" fmla="*/ 6909 h 714215"/>
              <a:gd name="connsiteX3" fmla="*/ 4416821 w 4674717"/>
              <a:gd name="connsiteY3" fmla="*/ 24099 h 714215"/>
              <a:gd name="connsiteX4" fmla="*/ 4674717 w 4674717"/>
              <a:gd name="connsiteY4" fmla="*/ 281995 h 714215"/>
              <a:gd name="connsiteX5" fmla="*/ 4674717 w 4674717"/>
              <a:gd name="connsiteY5" fmla="*/ 456319 h 714215"/>
              <a:gd name="connsiteX6" fmla="*/ 4416821 w 4674717"/>
              <a:gd name="connsiteY6" fmla="*/ 714215 h 714215"/>
              <a:gd name="connsiteX7" fmla="*/ 257896 w 4674717"/>
              <a:gd name="connsiteY7" fmla="*/ 714215 h 714215"/>
              <a:gd name="connsiteX8" fmla="*/ 0 w 4674717"/>
              <a:gd name="connsiteY8" fmla="*/ 456319 h 714215"/>
              <a:gd name="connsiteX9" fmla="*/ 0 w 4674717"/>
              <a:gd name="connsiteY9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2765525 w 4674717"/>
              <a:gd name="connsiteY2" fmla="*/ 6909 h 714215"/>
              <a:gd name="connsiteX3" fmla="*/ 4416821 w 4674717"/>
              <a:gd name="connsiteY3" fmla="*/ 24099 h 714215"/>
              <a:gd name="connsiteX4" fmla="*/ 4674717 w 4674717"/>
              <a:gd name="connsiteY4" fmla="*/ 281995 h 714215"/>
              <a:gd name="connsiteX5" fmla="*/ 4674717 w 4674717"/>
              <a:gd name="connsiteY5" fmla="*/ 456319 h 714215"/>
              <a:gd name="connsiteX6" fmla="*/ 4416821 w 4674717"/>
              <a:gd name="connsiteY6" fmla="*/ 714215 h 714215"/>
              <a:gd name="connsiteX7" fmla="*/ 257896 w 4674717"/>
              <a:gd name="connsiteY7" fmla="*/ 714215 h 714215"/>
              <a:gd name="connsiteX8" fmla="*/ 0 w 4674717"/>
              <a:gd name="connsiteY8" fmla="*/ 456319 h 714215"/>
              <a:gd name="connsiteX9" fmla="*/ 0 w 4674717"/>
              <a:gd name="connsiteY9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908150 w 4674717"/>
              <a:gd name="connsiteY2" fmla="*/ 64060 h 714215"/>
              <a:gd name="connsiteX3" fmla="*/ 2765525 w 4674717"/>
              <a:gd name="connsiteY3" fmla="*/ 6909 h 714215"/>
              <a:gd name="connsiteX4" fmla="*/ 4416821 w 4674717"/>
              <a:gd name="connsiteY4" fmla="*/ 24099 h 714215"/>
              <a:gd name="connsiteX5" fmla="*/ 4674717 w 4674717"/>
              <a:gd name="connsiteY5" fmla="*/ 281995 h 714215"/>
              <a:gd name="connsiteX6" fmla="*/ 4674717 w 4674717"/>
              <a:gd name="connsiteY6" fmla="*/ 456319 h 714215"/>
              <a:gd name="connsiteX7" fmla="*/ 4416821 w 4674717"/>
              <a:gd name="connsiteY7" fmla="*/ 714215 h 714215"/>
              <a:gd name="connsiteX8" fmla="*/ 257896 w 4674717"/>
              <a:gd name="connsiteY8" fmla="*/ 714215 h 714215"/>
              <a:gd name="connsiteX9" fmla="*/ 0 w 4674717"/>
              <a:gd name="connsiteY9" fmla="*/ 456319 h 714215"/>
              <a:gd name="connsiteX10" fmla="*/ 0 w 4674717"/>
              <a:gd name="connsiteY10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908150 w 4674717"/>
              <a:gd name="connsiteY2" fmla="*/ 64060 h 714215"/>
              <a:gd name="connsiteX3" fmla="*/ 2765525 w 4674717"/>
              <a:gd name="connsiteY3" fmla="*/ 6909 h 714215"/>
              <a:gd name="connsiteX4" fmla="*/ 4416821 w 4674717"/>
              <a:gd name="connsiteY4" fmla="*/ 24099 h 714215"/>
              <a:gd name="connsiteX5" fmla="*/ 4674717 w 4674717"/>
              <a:gd name="connsiteY5" fmla="*/ 281995 h 714215"/>
              <a:gd name="connsiteX6" fmla="*/ 4674717 w 4674717"/>
              <a:gd name="connsiteY6" fmla="*/ 456319 h 714215"/>
              <a:gd name="connsiteX7" fmla="*/ 4416821 w 4674717"/>
              <a:gd name="connsiteY7" fmla="*/ 714215 h 714215"/>
              <a:gd name="connsiteX8" fmla="*/ 3270350 w 4674717"/>
              <a:gd name="connsiteY8" fmla="*/ 635560 h 714215"/>
              <a:gd name="connsiteX9" fmla="*/ 257896 w 4674717"/>
              <a:gd name="connsiteY9" fmla="*/ 714215 h 714215"/>
              <a:gd name="connsiteX10" fmla="*/ 0 w 4674717"/>
              <a:gd name="connsiteY10" fmla="*/ 456319 h 714215"/>
              <a:gd name="connsiteX11" fmla="*/ 0 w 4674717"/>
              <a:gd name="connsiteY11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908150 w 4674717"/>
              <a:gd name="connsiteY2" fmla="*/ 64060 h 714215"/>
              <a:gd name="connsiteX3" fmla="*/ 2765525 w 4674717"/>
              <a:gd name="connsiteY3" fmla="*/ 6909 h 714215"/>
              <a:gd name="connsiteX4" fmla="*/ 4416821 w 4674717"/>
              <a:gd name="connsiteY4" fmla="*/ 24099 h 714215"/>
              <a:gd name="connsiteX5" fmla="*/ 4674717 w 4674717"/>
              <a:gd name="connsiteY5" fmla="*/ 281995 h 714215"/>
              <a:gd name="connsiteX6" fmla="*/ 4674717 w 4674717"/>
              <a:gd name="connsiteY6" fmla="*/ 456319 h 714215"/>
              <a:gd name="connsiteX7" fmla="*/ 4416821 w 4674717"/>
              <a:gd name="connsiteY7" fmla="*/ 714215 h 714215"/>
              <a:gd name="connsiteX8" fmla="*/ 3270350 w 4674717"/>
              <a:gd name="connsiteY8" fmla="*/ 635560 h 714215"/>
              <a:gd name="connsiteX9" fmla="*/ 974825 w 4674717"/>
              <a:gd name="connsiteY9" fmla="*/ 673660 h 714215"/>
              <a:gd name="connsiteX10" fmla="*/ 257896 w 4674717"/>
              <a:gd name="connsiteY10" fmla="*/ 714215 h 714215"/>
              <a:gd name="connsiteX11" fmla="*/ 0 w 4674717"/>
              <a:gd name="connsiteY11" fmla="*/ 456319 h 714215"/>
              <a:gd name="connsiteX12" fmla="*/ 0 w 4674717"/>
              <a:gd name="connsiteY12" fmla="*/ 281995 h 714215"/>
              <a:gd name="connsiteX0" fmla="*/ 0 w 4674717"/>
              <a:gd name="connsiteY0" fmla="*/ 281995 h 740335"/>
              <a:gd name="connsiteX1" fmla="*/ 257896 w 4674717"/>
              <a:gd name="connsiteY1" fmla="*/ 24099 h 740335"/>
              <a:gd name="connsiteX2" fmla="*/ 908150 w 4674717"/>
              <a:gd name="connsiteY2" fmla="*/ 64060 h 740335"/>
              <a:gd name="connsiteX3" fmla="*/ 2765525 w 4674717"/>
              <a:gd name="connsiteY3" fmla="*/ 6909 h 740335"/>
              <a:gd name="connsiteX4" fmla="*/ 4416821 w 4674717"/>
              <a:gd name="connsiteY4" fmla="*/ 24099 h 740335"/>
              <a:gd name="connsiteX5" fmla="*/ 4674717 w 4674717"/>
              <a:gd name="connsiteY5" fmla="*/ 281995 h 740335"/>
              <a:gd name="connsiteX6" fmla="*/ 4674717 w 4674717"/>
              <a:gd name="connsiteY6" fmla="*/ 456319 h 740335"/>
              <a:gd name="connsiteX7" fmla="*/ 4416821 w 4674717"/>
              <a:gd name="connsiteY7" fmla="*/ 714215 h 740335"/>
              <a:gd name="connsiteX8" fmla="*/ 3270350 w 4674717"/>
              <a:gd name="connsiteY8" fmla="*/ 635560 h 740335"/>
              <a:gd name="connsiteX9" fmla="*/ 2498825 w 4674717"/>
              <a:gd name="connsiteY9" fmla="*/ 740335 h 740335"/>
              <a:gd name="connsiteX10" fmla="*/ 974825 w 4674717"/>
              <a:gd name="connsiteY10" fmla="*/ 673660 h 740335"/>
              <a:gd name="connsiteX11" fmla="*/ 257896 w 4674717"/>
              <a:gd name="connsiteY11" fmla="*/ 714215 h 740335"/>
              <a:gd name="connsiteX12" fmla="*/ 0 w 4674717"/>
              <a:gd name="connsiteY12" fmla="*/ 456319 h 740335"/>
              <a:gd name="connsiteX13" fmla="*/ 0 w 4674717"/>
              <a:gd name="connsiteY13" fmla="*/ 281995 h 740335"/>
              <a:gd name="connsiteX0" fmla="*/ 0 w 4674717"/>
              <a:gd name="connsiteY0" fmla="*/ 281995 h 740335"/>
              <a:gd name="connsiteX1" fmla="*/ 257896 w 4674717"/>
              <a:gd name="connsiteY1" fmla="*/ 24099 h 740335"/>
              <a:gd name="connsiteX2" fmla="*/ 908150 w 4674717"/>
              <a:gd name="connsiteY2" fmla="*/ 64060 h 740335"/>
              <a:gd name="connsiteX3" fmla="*/ 2765525 w 4674717"/>
              <a:gd name="connsiteY3" fmla="*/ 6909 h 740335"/>
              <a:gd name="connsiteX4" fmla="*/ 4416821 w 4674717"/>
              <a:gd name="connsiteY4" fmla="*/ 24099 h 740335"/>
              <a:gd name="connsiteX5" fmla="*/ 4674717 w 4674717"/>
              <a:gd name="connsiteY5" fmla="*/ 281995 h 740335"/>
              <a:gd name="connsiteX6" fmla="*/ 4674717 w 4674717"/>
              <a:gd name="connsiteY6" fmla="*/ 456319 h 740335"/>
              <a:gd name="connsiteX7" fmla="*/ 4416821 w 4674717"/>
              <a:gd name="connsiteY7" fmla="*/ 714215 h 740335"/>
              <a:gd name="connsiteX8" fmla="*/ 3270350 w 4674717"/>
              <a:gd name="connsiteY8" fmla="*/ 635560 h 740335"/>
              <a:gd name="connsiteX9" fmla="*/ 2498825 w 4674717"/>
              <a:gd name="connsiteY9" fmla="*/ 740335 h 740335"/>
              <a:gd name="connsiteX10" fmla="*/ 974825 w 4674717"/>
              <a:gd name="connsiteY10" fmla="*/ 673660 h 740335"/>
              <a:gd name="connsiteX11" fmla="*/ 257896 w 4674717"/>
              <a:gd name="connsiteY11" fmla="*/ 714215 h 740335"/>
              <a:gd name="connsiteX12" fmla="*/ 0 w 4674717"/>
              <a:gd name="connsiteY12" fmla="*/ 456319 h 740335"/>
              <a:gd name="connsiteX13" fmla="*/ 0 w 4674717"/>
              <a:gd name="connsiteY13" fmla="*/ 281995 h 740335"/>
              <a:gd name="connsiteX0" fmla="*/ 0 w 4674717"/>
              <a:gd name="connsiteY0" fmla="*/ 281995 h 740335"/>
              <a:gd name="connsiteX1" fmla="*/ 257896 w 4674717"/>
              <a:gd name="connsiteY1" fmla="*/ 24099 h 740335"/>
              <a:gd name="connsiteX2" fmla="*/ 908150 w 4674717"/>
              <a:gd name="connsiteY2" fmla="*/ 64060 h 740335"/>
              <a:gd name="connsiteX3" fmla="*/ 2765525 w 4674717"/>
              <a:gd name="connsiteY3" fmla="*/ 6909 h 740335"/>
              <a:gd name="connsiteX4" fmla="*/ 4416821 w 4674717"/>
              <a:gd name="connsiteY4" fmla="*/ 24099 h 740335"/>
              <a:gd name="connsiteX5" fmla="*/ 4674717 w 4674717"/>
              <a:gd name="connsiteY5" fmla="*/ 281995 h 740335"/>
              <a:gd name="connsiteX6" fmla="*/ 4674717 w 4674717"/>
              <a:gd name="connsiteY6" fmla="*/ 456319 h 740335"/>
              <a:gd name="connsiteX7" fmla="*/ 4416821 w 4674717"/>
              <a:gd name="connsiteY7" fmla="*/ 714215 h 740335"/>
              <a:gd name="connsiteX8" fmla="*/ 3308450 w 4674717"/>
              <a:gd name="connsiteY8" fmla="*/ 683185 h 740335"/>
              <a:gd name="connsiteX9" fmla="*/ 2498825 w 4674717"/>
              <a:gd name="connsiteY9" fmla="*/ 740335 h 740335"/>
              <a:gd name="connsiteX10" fmla="*/ 974825 w 4674717"/>
              <a:gd name="connsiteY10" fmla="*/ 673660 h 740335"/>
              <a:gd name="connsiteX11" fmla="*/ 257896 w 4674717"/>
              <a:gd name="connsiteY11" fmla="*/ 714215 h 740335"/>
              <a:gd name="connsiteX12" fmla="*/ 0 w 4674717"/>
              <a:gd name="connsiteY12" fmla="*/ 456319 h 740335"/>
              <a:gd name="connsiteX13" fmla="*/ 0 w 4674717"/>
              <a:gd name="connsiteY13" fmla="*/ 281995 h 740335"/>
              <a:gd name="connsiteX0" fmla="*/ 0 w 4674717"/>
              <a:gd name="connsiteY0" fmla="*/ 275715 h 734055"/>
              <a:gd name="connsiteX1" fmla="*/ 257896 w 4674717"/>
              <a:gd name="connsiteY1" fmla="*/ 17819 h 734055"/>
              <a:gd name="connsiteX2" fmla="*/ 908150 w 4674717"/>
              <a:gd name="connsiteY2" fmla="*/ 57780 h 734055"/>
              <a:gd name="connsiteX3" fmla="*/ 2765525 w 4674717"/>
              <a:gd name="connsiteY3" fmla="*/ 629 h 734055"/>
              <a:gd name="connsiteX4" fmla="*/ 3679925 w 4674717"/>
              <a:gd name="connsiteY4" fmla="*/ 95880 h 734055"/>
              <a:gd name="connsiteX5" fmla="*/ 4416821 w 4674717"/>
              <a:gd name="connsiteY5" fmla="*/ 17819 h 734055"/>
              <a:gd name="connsiteX6" fmla="*/ 4674717 w 4674717"/>
              <a:gd name="connsiteY6" fmla="*/ 275715 h 734055"/>
              <a:gd name="connsiteX7" fmla="*/ 4674717 w 4674717"/>
              <a:gd name="connsiteY7" fmla="*/ 450039 h 734055"/>
              <a:gd name="connsiteX8" fmla="*/ 4416821 w 4674717"/>
              <a:gd name="connsiteY8" fmla="*/ 707935 h 734055"/>
              <a:gd name="connsiteX9" fmla="*/ 3308450 w 4674717"/>
              <a:gd name="connsiteY9" fmla="*/ 676905 h 734055"/>
              <a:gd name="connsiteX10" fmla="*/ 2498825 w 4674717"/>
              <a:gd name="connsiteY10" fmla="*/ 734055 h 734055"/>
              <a:gd name="connsiteX11" fmla="*/ 974825 w 4674717"/>
              <a:gd name="connsiteY11" fmla="*/ 667380 h 734055"/>
              <a:gd name="connsiteX12" fmla="*/ 257896 w 4674717"/>
              <a:gd name="connsiteY12" fmla="*/ 707935 h 734055"/>
              <a:gd name="connsiteX13" fmla="*/ 0 w 4674717"/>
              <a:gd name="connsiteY13" fmla="*/ 450039 h 734055"/>
              <a:gd name="connsiteX14" fmla="*/ 0 w 4674717"/>
              <a:gd name="connsiteY14" fmla="*/ 275715 h 734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74717" h="734055">
                <a:moveTo>
                  <a:pt x="0" y="275715"/>
                </a:moveTo>
                <a:cubicBezTo>
                  <a:pt x="0" y="133283"/>
                  <a:pt x="115464" y="17819"/>
                  <a:pt x="257896" y="17819"/>
                </a:cubicBezTo>
                <a:cubicBezTo>
                  <a:pt x="391792" y="-26441"/>
                  <a:pt x="490212" y="60645"/>
                  <a:pt x="908150" y="57780"/>
                </a:cubicBezTo>
                <a:cubicBezTo>
                  <a:pt x="1326088" y="54915"/>
                  <a:pt x="2317850" y="10154"/>
                  <a:pt x="2765525" y="629"/>
                </a:cubicBezTo>
                <a:cubicBezTo>
                  <a:pt x="3213200" y="-8896"/>
                  <a:pt x="3404709" y="93015"/>
                  <a:pt x="3679925" y="95880"/>
                </a:cubicBezTo>
                <a:cubicBezTo>
                  <a:pt x="3955141" y="98745"/>
                  <a:pt x="4236735" y="-28029"/>
                  <a:pt x="4416821" y="17819"/>
                </a:cubicBezTo>
                <a:cubicBezTo>
                  <a:pt x="4559253" y="17819"/>
                  <a:pt x="4674717" y="133283"/>
                  <a:pt x="4674717" y="275715"/>
                </a:cubicBezTo>
                <a:lnTo>
                  <a:pt x="4674717" y="450039"/>
                </a:lnTo>
                <a:cubicBezTo>
                  <a:pt x="4674717" y="592471"/>
                  <a:pt x="4559253" y="707935"/>
                  <a:pt x="4416821" y="707935"/>
                </a:cubicBezTo>
                <a:cubicBezTo>
                  <a:pt x="4002914" y="707117"/>
                  <a:pt x="3722357" y="677723"/>
                  <a:pt x="3308450" y="676905"/>
                </a:cubicBezTo>
                <a:cubicBezTo>
                  <a:pt x="3032225" y="683255"/>
                  <a:pt x="2898875" y="718180"/>
                  <a:pt x="2498825" y="734055"/>
                </a:cubicBezTo>
                <a:lnTo>
                  <a:pt x="974825" y="667380"/>
                </a:lnTo>
                <a:lnTo>
                  <a:pt x="257896" y="707935"/>
                </a:lnTo>
                <a:cubicBezTo>
                  <a:pt x="115464" y="707935"/>
                  <a:pt x="0" y="592471"/>
                  <a:pt x="0" y="450039"/>
                </a:cubicBezTo>
                <a:lnTo>
                  <a:pt x="0" y="275715"/>
                </a:lnTo>
                <a:close/>
              </a:path>
            </a:pathLst>
          </a:custGeom>
          <a:gradFill>
            <a:gsLst>
              <a:gs pos="2000">
                <a:srgbClr val="E29FEF"/>
              </a:gs>
              <a:gs pos="97500">
                <a:schemeClr val="bg1"/>
              </a:gs>
              <a:gs pos="59000">
                <a:srgbClr val="F2D8F4"/>
              </a:gs>
            </a:gsLst>
            <a:lin ang="5400000" scaled="0"/>
          </a:gradFill>
          <a:ln>
            <a:solidFill>
              <a:srgbClr val="D77BE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AutoShape 3"/>
          <p:cNvSpPr>
            <a:spLocks noChangeArrowheads="1"/>
          </p:cNvSpPr>
          <p:nvPr/>
        </p:nvSpPr>
        <p:spPr bwMode="auto">
          <a:xfrm>
            <a:off x="5299334" y="847779"/>
            <a:ext cx="4522881" cy="1933148"/>
          </a:xfrm>
          <a:prstGeom prst="roundRect">
            <a:avLst>
              <a:gd name="adj" fmla="val 6253"/>
            </a:avLst>
          </a:prstGeom>
          <a:noFill/>
          <a:ln w="28575" cap="rnd" algn="in">
            <a:solidFill>
              <a:srgbClr val="B366B3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Fineliner Script" pitchFamily="50" charset="0"/>
              <a:cs typeface="Arial" pitchFamily="34" charset="0"/>
            </a:endParaRPr>
          </a:p>
        </p:txBody>
      </p:sp>
      <p:pic>
        <p:nvPicPr>
          <p:cNvPr id="33" name="Picture 4" descr="Sans tit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8607">
            <a:off x="9058715" y="1721272"/>
            <a:ext cx="67627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6743360" y="135993"/>
            <a:ext cx="18288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rs Chocolat" pitchFamily="2" charset="0"/>
                <a:cs typeface="Arial" pitchFamily="34" charset="0"/>
              </a:rPr>
              <a:t>Rédaction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rs Chocolat" pitchFamily="2" charset="0"/>
              <a:cs typeface="Arial" pitchFamily="34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6299182" y="2924943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Mrs Chocolat" pitchFamily="2" charset="0"/>
              </a:rPr>
              <a:t>Grille d’évaluation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310453" y="1333070"/>
            <a:ext cx="3732914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50" dirty="0" smtClean="0">
                <a:latin typeface="Short Stack" panose="02010500040000000007" pitchFamily="2" charset="0"/>
              </a:rPr>
              <a:t>La nouvelle année a commencé. Il est temps de prendre de bonnes résolutions, c’est-à-dire prendre des décisions qui vont améliorer ton quotidien.</a:t>
            </a:r>
          </a:p>
          <a:p>
            <a:r>
              <a:rPr lang="fr-FR" sz="1050" dirty="0" smtClean="0">
                <a:latin typeface="Short Stack" panose="02010500040000000007" pitchFamily="2" charset="0"/>
              </a:rPr>
              <a:t/>
            </a:r>
            <a:br>
              <a:rPr lang="fr-FR" sz="1050" dirty="0" smtClean="0">
                <a:latin typeface="Short Stack" panose="02010500040000000007" pitchFamily="2" charset="0"/>
              </a:rPr>
            </a:br>
            <a:r>
              <a:rPr lang="fr-FR" sz="1050" dirty="0" smtClean="0">
                <a:latin typeface="Short Stack" panose="02010500040000000007" pitchFamily="2" charset="0"/>
              </a:rPr>
              <a:t>Quelles sont les tiennes ? </a:t>
            </a:r>
          </a:p>
          <a:p>
            <a:r>
              <a:rPr lang="fr-FR" sz="1000" dirty="0" smtClean="0">
                <a:latin typeface="Short Stack" panose="02010500040000000007" pitchFamily="2" charset="0"/>
              </a:rPr>
              <a:t>(tu peux parler de l’école, de ta famille, de tes loisirs…)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sp>
        <p:nvSpPr>
          <p:cNvPr id="42" name="AutoShape 8"/>
          <p:cNvSpPr>
            <a:spLocks noChangeArrowheads="1"/>
          </p:cNvSpPr>
          <p:nvPr/>
        </p:nvSpPr>
        <p:spPr bwMode="auto">
          <a:xfrm>
            <a:off x="5310454" y="3227419"/>
            <a:ext cx="4511762" cy="2121645"/>
          </a:xfrm>
          <a:prstGeom prst="roundRect">
            <a:avLst>
              <a:gd name="adj" fmla="val 5769"/>
            </a:avLst>
          </a:prstGeom>
          <a:solidFill>
            <a:schemeClr val="bg1"/>
          </a:solidFill>
          <a:ln w="28575" algn="in">
            <a:solidFill>
              <a:srgbClr val="B366B3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43" name="Tableau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844091"/>
              </p:ext>
            </p:extLst>
          </p:nvPr>
        </p:nvGraphicFramePr>
        <p:xfrm>
          <a:off x="5308696" y="3243371"/>
          <a:ext cx="4513519" cy="21096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3519"/>
              </a:tblGrid>
              <a:tr h="387423">
                <a:tc>
                  <a:txBody>
                    <a:bodyPr/>
                    <a:lstStyle/>
                    <a:p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Tu as écrit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 au moins 7 résolutions.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44">
                <a:tc>
                  <a:txBody>
                    <a:bodyPr/>
                    <a:lstStyle/>
                    <a:p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Tes phrases commencent par un verbe à l’infinitif.</a:t>
                      </a:r>
                    </a:p>
                  </a:txBody>
                  <a:tcPr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44">
                <a:tc>
                  <a:txBody>
                    <a:bodyPr/>
                    <a:lstStyle/>
                    <a:p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TU as listé tes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 résolutions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+mn-ea"/>
                        <a:cs typeface="+mn-cs"/>
                      </a:endParaRPr>
                    </a:p>
                  </a:txBody>
                  <a:tcPr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44">
                <a:tc>
                  <a:txBody>
                    <a:bodyPr/>
                    <a:lstStyle/>
                    <a:p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Tes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 phrases sont courtes, elles ont des majuscules et des points.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932">
                <a:tc>
                  <a:txBody>
                    <a:bodyPr/>
                    <a:lstStyle/>
                    <a:p>
                      <a:r>
                        <a:rPr kumimoji="0" lang="fr-FR" altLang="fr-F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itchFamily="2" charset="0"/>
                          <a:cs typeface="Arial" pitchFamily="34" charset="0"/>
                        </a:rPr>
                        <a:t>Ton écriture est bien formée et le texte est soigné, sans ratures</a:t>
                      </a:r>
                      <a:endParaRPr lang="fr-FR" sz="105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6451275" y="856524"/>
            <a:ext cx="24511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 smtClean="0">
                <a:solidFill>
                  <a:srgbClr val="000000"/>
                </a:solidFill>
                <a:latin typeface="Fineliner Script" pitchFamily="50" charset="0"/>
                <a:cs typeface="Arial" pitchFamily="34" charset="0"/>
              </a:rPr>
              <a:t>Mes bonnes résolutions</a:t>
            </a:r>
            <a:endParaRPr lang="fr-FR" altLang="fr-FR" sz="2400" dirty="0">
              <a:solidFill>
                <a:srgbClr val="000000"/>
              </a:solidFill>
              <a:latin typeface="Fineliner Script" pitchFamily="50" charset="0"/>
              <a:cs typeface="Arial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717" y="5313896"/>
            <a:ext cx="1135039" cy="233547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010" y="5310094"/>
            <a:ext cx="1135039" cy="23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2111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159</Words>
  <Application>Microsoft Office PowerPoint</Application>
  <PresentationFormat>Format A4 (210 x 297 mm)</PresentationFormat>
  <Paragraphs>23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Fineliner Script</vt:lpstr>
      <vt:lpstr>Mrs Chocolat</vt:lpstr>
      <vt:lpstr>Short Stack</vt:lpstr>
      <vt:lpstr>Thème Office</vt:lpstr>
      <vt:lpstr>Présentation PowerPoint</vt:lpstr>
    </vt:vector>
  </TitlesOfParts>
  <Company>Ecole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35</cp:revision>
  <dcterms:created xsi:type="dcterms:W3CDTF">2014-09-10T20:19:51Z</dcterms:created>
  <dcterms:modified xsi:type="dcterms:W3CDTF">2019-01-09T16:29:57Z</dcterms:modified>
</cp:coreProperties>
</file>