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488110"/>
            <a:ext cx="6445624" cy="1031875"/>
          </a:xfrm>
          <a:noFill/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fr-FR" b="1" dirty="0" smtClean="0"/>
              <a:t>RETRANCHER 1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619951"/>
            <a:ext cx="7521389" cy="1244273"/>
          </a:xfrm>
        </p:spPr>
        <p:txBody>
          <a:bodyPr/>
          <a:lstStyle/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Quelle procédure as-tu utilisée ?</a:t>
            </a: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532965" y="2964190"/>
            <a:ext cx="94398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14-1=	100-1=</a:t>
            </a: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10-1=	89-1=</a:t>
            </a: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30-1=	71-1=</a:t>
            </a: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78-1=	1-1=</a:t>
            </a:r>
            <a:r>
              <a:rPr lang="fr-FR" dirty="0" smtClean="0">
                <a:latin typeface="Comic Sans MS" panose="030F0702030302020204" pitchFamily="66" charset="0"/>
              </a:rPr>
              <a:t>	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RETRANCHER 1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3</cp:revision>
  <dcterms:created xsi:type="dcterms:W3CDTF">2018-09-09T15:25:08Z</dcterms:created>
  <dcterms:modified xsi:type="dcterms:W3CDTF">2018-09-09T15:47:34Z</dcterms:modified>
</cp:coreProperties>
</file>