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6445624" cy="1031875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fr-FR" b="1" dirty="0" smtClean="0"/>
              <a:t>SOMMES = 10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723956"/>
            <a:ext cx="7521389" cy="1240234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Cherche toutes les sommes de 2 nombres ayant 10 pour résultat.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Entraine-toi à les mémoriser car ces calculs sont importants, </a:t>
            </a:r>
          </a:p>
          <a:p>
            <a:pPr algn="l"/>
            <a:r>
              <a:rPr lang="fr-FR" sz="2000">
                <a:solidFill>
                  <a:srgbClr val="007033"/>
                </a:solidFill>
              </a:rPr>
              <a:t> </a:t>
            </a:r>
            <a:r>
              <a:rPr lang="fr-FR" sz="2000" smtClean="0">
                <a:solidFill>
                  <a:srgbClr val="007033"/>
                </a:solidFill>
              </a:rPr>
              <a:t>        tu </a:t>
            </a:r>
            <a:r>
              <a:rPr lang="fr-FR" sz="2000" dirty="0" smtClean="0">
                <a:solidFill>
                  <a:srgbClr val="007033"/>
                </a:solidFill>
              </a:rPr>
              <a:t>t’en serviras </a:t>
            </a:r>
            <a:r>
              <a:rPr lang="fr-FR" sz="2000" smtClean="0">
                <a:solidFill>
                  <a:srgbClr val="007033"/>
                </a:solidFill>
              </a:rPr>
              <a:t>très </a:t>
            </a:r>
            <a:r>
              <a:rPr lang="fr-FR" sz="2000" smtClean="0">
                <a:solidFill>
                  <a:srgbClr val="007033"/>
                </a:solidFill>
              </a:rPr>
              <a:t>souvent</a:t>
            </a:r>
            <a:r>
              <a:rPr lang="fr-FR" sz="2000" dirty="0" smtClean="0">
                <a:solidFill>
                  <a:srgbClr val="007033"/>
                </a:solidFill>
              </a:rPr>
              <a:t>.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02913" y="2964190"/>
            <a:ext cx="103967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10=    +    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>
                <a:latin typeface="Comic Sans MS" panose="030F0702030302020204" pitchFamily="66" charset="0"/>
              </a:rPr>
              <a:t> 10=    + </a:t>
            </a:r>
            <a:r>
              <a:rPr lang="fr-FR" sz="2800" dirty="0" smtClean="0">
                <a:latin typeface="Comic Sans MS" panose="030F0702030302020204" pitchFamily="66" charset="0"/>
              </a:rPr>
              <a:t>	 </a:t>
            </a:r>
            <a:r>
              <a:rPr lang="fr-FR" sz="2800" dirty="0">
                <a:latin typeface="Comic Sans MS" panose="030F0702030302020204" pitchFamily="66" charset="0"/>
              </a:rPr>
              <a:t>10=    + 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>
                <a:latin typeface="Comic Sans MS" panose="030F0702030302020204" pitchFamily="66" charset="0"/>
              </a:rPr>
              <a:t>10=    +    	 10=    + 	 10=    + </a:t>
            </a: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>
                <a:latin typeface="Comic Sans MS" panose="030F0702030302020204" pitchFamily="66" charset="0"/>
              </a:rPr>
              <a:t>10=    +    	 10=    + 	 10=    + </a:t>
            </a: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>
                <a:latin typeface="Comic Sans MS" panose="030F0702030302020204" pitchFamily="66" charset="0"/>
              </a:rPr>
              <a:t>10=    +    	 10=    + 	 10=    + </a:t>
            </a: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SOMMES = 10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5</cp:revision>
  <dcterms:created xsi:type="dcterms:W3CDTF">2018-09-09T15:25:08Z</dcterms:created>
  <dcterms:modified xsi:type="dcterms:W3CDTF">2018-09-09T16:08:55Z</dcterms:modified>
</cp:coreProperties>
</file>