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033"/>
    <a:srgbClr val="FF0000"/>
    <a:srgbClr val="F959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09/09/2018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5758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09/09/2018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7472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09/09/2018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0819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09/09/2018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8362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09/09/2018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5583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09/09/2018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8557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09/09/2018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1542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09/09/2018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863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09/09/2018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6103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09/09/2018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4256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09/09/2018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1606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5202AF-F42B-4091-8CCC-2F3505C59E1B}" type="datetimeFigureOut">
              <a:rPr lang="fr-FR" smtClean="0"/>
              <a:t>09/09/2018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1907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590364" y="488110"/>
            <a:ext cx="6445624" cy="1031875"/>
          </a:xfrm>
          <a:noFill/>
          <a:ln w="38100"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r>
              <a:rPr lang="fr-FR" b="1" dirty="0" smtClean="0"/>
              <a:t>DIFFÉRENCES AVEC 10</a:t>
            </a:r>
            <a:endParaRPr lang="fr-FR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590364" y="1723956"/>
            <a:ext cx="7521389" cy="1240234"/>
          </a:xfrm>
        </p:spPr>
        <p:txBody>
          <a:bodyPr>
            <a:normAutofit/>
          </a:bodyPr>
          <a:lstStyle/>
          <a:p>
            <a:pPr marL="457200" indent="-457200" algn="l">
              <a:buAutoNum type="arabicParenR"/>
            </a:pPr>
            <a:r>
              <a:rPr lang="fr-FR" sz="2000" dirty="0" smtClean="0">
                <a:solidFill>
                  <a:srgbClr val="007033"/>
                </a:solidFill>
              </a:rPr>
              <a:t>Regarde bien ces calculs avant de commencer.</a:t>
            </a:r>
          </a:p>
          <a:p>
            <a:pPr marL="457200" indent="-457200" algn="l">
              <a:buAutoNum type="arabicParenR"/>
            </a:pPr>
            <a:r>
              <a:rPr lang="fr-FR" sz="2000" dirty="0" smtClean="0">
                <a:solidFill>
                  <a:srgbClr val="007033"/>
                </a:solidFill>
              </a:rPr>
              <a:t>Effectue ces calculs.</a:t>
            </a:r>
          </a:p>
          <a:p>
            <a:pPr marL="457200" indent="-457200" algn="l">
              <a:buAutoNum type="arabicParenR"/>
            </a:pPr>
            <a:r>
              <a:rPr lang="fr-FR" sz="2000" dirty="0" smtClean="0">
                <a:solidFill>
                  <a:srgbClr val="007033"/>
                </a:solidFill>
              </a:rPr>
              <a:t>Quelle procédure as-tu utilisée ?</a:t>
            </a:r>
          </a:p>
          <a:p>
            <a:pPr marL="457200" indent="-457200" algn="l">
              <a:buAutoNum type="arabicParenR"/>
            </a:pPr>
            <a:endParaRPr lang="fr-FR" sz="2000" dirty="0" smtClean="0">
              <a:solidFill>
                <a:srgbClr val="007033"/>
              </a:solidFill>
            </a:endParaRPr>
          </a:p>
          <a:p>
            <a:endParaRPr lang="fr-FR" dirty="0"/>
          </a:p>
        </p:txBody>
      </p:sp>
      <p:pic>
        <p:nvPicPr>
          <p:cNvPr id="4" name="Imag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6019" y="488110"/>
            <a:ext cx="2866428" cy="21206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ZoneTexte 5"/>
          <p:cNvSpPr txBox="1"/>
          <p:nvPr/>
        </p:nvSpPr>
        <p:spPr>
          <a:xfrm>
            <a:off x="1129553" y="2964190"/>
            <a:ext cx="9843247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  <a:tabLst>
                <a:tab pos="4397375" algn="l"/>
              </a:tabLst>
            </a:pPr>
            <a:r>
              <a:rPr lang="fr-FR" sz="2800" dirty="0" smtClean="0">
                <a:latin typeface="Comic Sans MS" panose="030F0702030302020204" pitchFamily="66" charset="0"/>
              </a:rPr>
              <a:t>10-6=</a:t>
            </a:r>
            <a:r>
              <a:rPr lang="fr-FR" sz="2800" dirty="0" smtClean="0">
                <a:latin typeface="Comic Sans MS" panose="030F0702030302020204" pitchFamily="66" charset="0"/>
              </a:rPr>
              <a:t>	</a:t>
            </a:r>
            <a:r>
              <a:rPr lang="fr-FR" sz="2800" dirty="0" smtClean="0">
                <a:latin typeface="Comic Sans MS" panose="030F0702030302020204" pitchFamily="66" charset="0"/>
              </a:rPr>
              <a:t>10-7=</a:t>
            </a:r>
            <a:endParaRPr lang="fr-FR" sz="2800" dirty="0" smtClean="0">
              <a:latin typeface="Comic Sans MS" panose="030F0702030302020204" pitchFamily="66" charset="0"/>
            </a:endParaRPr>
          </a:p>
          <a:p>
            <a:pPr>
              <a:lnSpc>
                <a:spcPct val="200000"/>
              </a:lnSpc>
              <a:tabLst>
                <a:tab pos="4397375" algn="l"/>
              </a:tabLst>
            </a:pPr>
            <a:r>
              <a:rPr lang="fr-FR" sz="2800" dirty="0" smtClean="0">
                <a:latin typeface="Comic Sans MS" panose="030F0702030302020204" pitchFamily="66" charset="0"/>
              </a:rPr>
              <a:t>10-5=</a:t>
            </a:r>
            <a:r>
              <a:rPr lang="fr-FR" sz="2800" dirty="0" smtClean="0">
                <a:latin typeface="Comic Sans MS" panose="030F0702030302020204" pitchFamily="66" charset="0"/>
              </a:rPr>
              <a:t>	</a:t>
            </a:r>
            <a:r>
              <a:rPr lang="fr-FR" sz="2800" dirty="0" smtClean="0">
                <a:latin typeface="Comic Sans MS" panose="030F0702030302020204" pitchFamily="66" charset="0"/>
              </a:rPr>
              <a:t>10-8=</a:t>
            </a:r>
            <a:endParaRPr lang="fr-FR" sz="2800" dirty="0" smtClean="0">
              <a:latin typeface="Comic Sans MS" panose="030F0702030302020204" pitchFamily="66" charset="0"/>
            </a:endParaRPr>
          </a:p>
          <a:p>
            <a:pPr>
              <a:lnSpc>
                <a:spcPct val="200000"/>
              </a:lnSpc>
              <a:tabLst>
                <a:tab pos="4397375" algn="l"/>
              </a:tabLst>
            </a:pPr>
            <a:r>
              <a:rPr lang="fr-FR" sz="2800" dirty="0" smtClean="0">
                <a:latin typeface="Comic Sans MS" panose="030F0702030302020204" pitchFamily="66" charset="0"/>
              </a:rPr>
              <a:t>10-1=</a:t>
            </a:r>
            <a:r>
              <a:rPr lang="fr-FR" sz="2800" dirty="0" smtClean="0">
                <a:latin typeface="Comic Sans MS" panose="030F0702030302020204" pitchFamily="66" charset="0"/>
              </a:rPr>
              <a:t>	</a:t>
            </a:r>
            <a:r>
              <a:rPr lang="fr-FR" sz="2800" dirty="0" smtClean="0">
                <a:latin typeface="Comic Sans MS" panose="030F0702030302020204" pitchFamily="66" charset="0"/>
              </a:rPr>
              <a:t>10-2=</a:t>
            </a:r>
            <a:endParaRPr lang="fr-FR" sz="2800" dirty="0" smtClean="0">
              <a:latin typeface="Comic Sans MS" panose="030F0702030302020204" pitchFamily="66" charset="0"/>
            </a:endParaRPr>
          </a:p>
          <a:p>
            <a:pPr>
              <a:lnSpc>
                <a:spcPct val="200000"/>
              </a:lnSpc>
              <a:tabLst>
                <a:tab pos="4397375" algn="l"/>
              </a:tabLst>
            </a:pPr>
            <a:r>
              <a:rPr lang="fr-FR" sz="2800" dirty="0" smtClean="0">
                <a:latin typeface="Comic Sans MS" panose="030F0702030302020204" pitchFamily="66" charset="0"/>
              </a:rPr>
              <a:t>10-3=</a:t>
            </a:r>
            <a:r>
              <a:rPr lang="fr-FR" sz="2800" dirty="0" smtClean="0">
                <a:latin typeface="Comic Sans MS" panose="030F0702030302020204" pitchFamily="66" charset="0"/>
              </a:rPr>
              <a:t>	</a:t>
            </a:r>
            <a:r>
              <a:rPr lang="fr-FR" sz="2800" dirty="0" smtClean="0">
                <a:latin typeface="Comic Sans MS" panose="030F0702030302020204" pitchFamily="66" charset="0"/>
              </a:rPr>
              <a:t>10-9=</a:t>
            </a:r>
            <a:r>
              <a:rPr lang="fr-FR" dirty="0" smtClean="0">
                <a:latin typeface="Comic Sans MS" panose="030F0702030302020204" pitchFamily="66" charset="0"/>
              </a:rPr>
              <a:t>	</a:t>
            </a:r>
            <a:endParaRPr lang="fr-FR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9847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22</Words>
  <Application>Microsoft Office PowerPoint</Application>
  <PresentationFormat>Grand écran</PresentationFormat>
  <Paragraphs>8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Thème Office</vt:lpstr>
      <vt:lpstr>DIFFÉRENCES AVEC 10</vt:lpstr>
    </vt:vector>
  </TitlesOfParts>
  <Company>Rectorat Nancy-Metz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AJOUTER 1</dc:title>
  <dc:creator>admin</dc:creator>
  <cp:lastModifiedBy>admin</cp:lastModifiedBy>
  <cp:revision>6</cp:revision>
  <dcterms:created xsi:type="dcterms:W3CDTF">2018-09-09T15:25:08Z</dcterms:created>
  <dcterms:modified xsi:type="dcterms:W3CDTF">2018-09-09T16:03:49Z</dcterms:modified>
</cp:coreProperties>
</file>