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09/09/2018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488110"/>
            <a:ext cx="6445624" cy="1031875"/>
          </a:xfrm>
          <a:noFill/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fr-FR" b="1" dirty="0" smtClean="0"/>
              <a:t>LES DOUBLES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723956"/>
            <a:ext cx="7521389" cy="1240234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Entraine-toi à les mémoriser car tu t’en </a:t>
            </a:r>
            <a:r>
              <a:rPr lang="fr-FR" sz="2000" smtClean="0">
                <a:solidFill>
                  <a:srgbClr val="007033"/>
                </a:solidFill>
              </a:rPr>
              <a:t>serviras souvent.</a:t>
            </a:r>
            <a:endParaRPr lang="fr-FR" sz="2000" dirty="0" smtClean="0">
              <a:solidFill>
                <a:srgbClr val="007033"/>
              </a:solidFill>
            </a:endParaRP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129553" y="2964190"/>
            <a:ext cx="98432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6+6=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9+9=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4+4=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5+5=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3+3=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8+8=</a:t>
            </a:r>
            <a:endParaRPr lang="fr-FR" sz="2800" dirty="0" smtClean="0">
              <a:latin typeface="Comic Sans MS" panose="030F0702030302020204" pitchFamily="66" charset="0"/>
            </a:endParaRPr>
          </a:p>
          <a:p>
            <a:pPr>
              <a:lnSpc>
                <a:spcPct val="200000"/>
              </a:lnSpc>
              <a:tabLst>
                <a:tab pos="439737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7+7=</a:t>
            </a:r>
            <a:r>
              <a:rPr lang="fr-FR" sz="2800" dirty="0" smtClean="0">
                <a:latin typeface="Comic Sans MS" panose="030F0702030302020204" pitchFamily="66" charset="0"/>
              </a:rPr>
              <a:t>	</a:t>
            </a:r>
            <a:r>
              <a:rPr lang="fr-FR" sz="2800" dirty="0" smtClean="0">
                <a:latin typeface="Comic Sans MS" panose="030F0702030302020204" pitchFamily="66" charset="0"/>
              </a:rPr>
              <a:t>2+2</a:t>
            </a:r>
            <a:r>
              <a:rPr lang="fr-FR" sz="2800" dirty="0" smtClean="0">
                <a:latin typeface="Comic Sans MS" panose="030F0702030302020204" pitchFamily="66" charset="0"/>
              </a:rPr>
              <a:t>=</a:t>
            </a:r>
            <a:r>
              <a:rPr lang="fr-FR" dirty="0" smtClean="0">
                <a:latin typeface="Comic Sans MS" panose="030F0702030302020204" pitchFamily="66" charset="0"/>
              </a:rPr>
              <a:t>	</a:t>
            </a: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LES DOUBLES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7</cp:revision>
  <dcterms:created xsi:type="dcterms:W3CDTF">2018-09-09T15:25:08Z</dcterms:created>
  <dcterms:modified xsi:type="dcterms:W3CDTF">2018-09-09T16:17:03Z</dcterms:modified>
</cp:coreProperties>
</file>