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488110"/>
            <a:ext cx="7073154" cy="896937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4400" b="1" dirty="0" smtClean="0"/>
              <a:t>TROUVER LE COMPLÉMENT</a:t>
            </a:r>
            <a:endParaRPr lang="fr-FR" sz="4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723956"/>
            <a:ext cx="7521389" cy="1240234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Quelle stratégie as-tu utilisée ?</a:t>
            </a:r>
            <a:endParaRPr lang="fr-FR" sz="2000" dirty="0" smtClean="0">
              <a:solidFill>
                <a:srgbClr val="007033"/>
              </a:solidFill>
            </a:endParaRP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416859" y="2964190"/>
            <a:ext cx="105559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3940175" algn="l"/>
                <a:tab pos="789305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6+     =10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14+     =15	6+     =12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3940175" algn="l"/>
                <a:tab pos="789305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3+     =10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19+     =20	8+     =16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3940175" algn="l"/>
                <a:tab pos="789305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2+     =10	48+     =49	4+     =8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3940175" algn="l"/>
                <a:tab pos="789305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7+     =10	70+     =71	7+     =14</a:t>
            </a:r>
            <a:r>
              <a:rPr lang="fr-FR" dirty="0" smtClean="0">
                <a:latin typeface="Comic Sans MS" panose="030F0702030302020204" pitchFamily="66" charset="0"/>
              </a:rPr>
              <a:t>	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TROUVER LE COMPLÉMENT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8</cp:revision>
  <dcterms:created xsi:type="dcterms:W3CDTF">2018-09-09T15:25:08Z</dcterms:created>
  <dcterms:modified xsi:type="dcterms:W3CDTF">2018-09-09T16:29:10Z</dcterms:modified>
</cp:coreProperties>
</file>