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7073154" cy="896937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4400" b="1" dirty="0" smtClean="0"/>
              <a:t>COMPTER DE 2 EN 2</a:t>
            </a:r>
            <a:endParaRPr lang="fr-FR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723956"/>
            <a:ext cx="7521389" cy="124023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927847" y="3186953"/>
            <a:ext cx="101525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2+2+2=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2+2+2+2+2+2=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2+2+2+2=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2+2+2+2+2+2+2+2+2=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2+2+2+2+2+2+2=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2+2+2+2+2+2+2+2+2+2=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2+2+2+2+2+2+2+2+2+2+2+2+2+2+2=</a:t>
            </a:r>
            <a:r>
              <a:rPr lang="fr-FR" dirty="0" smtClean="0">
                <a:latin typeface="Comic Sans MS" panose="030F0702030302020204" pitchFamily="66" charset="0"/>
              </a:rPr>
              <a:t>	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COMPTER DE 2 EN 2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9</cp:revision>
  <dcterms:created xsi:type="dcterms:W3CDTF">2018-09-09T15:25:08Z</dcterms:created>
  <dcterms:modified xsi:type="dcterms:W3CDTF">2018-09-12T13:02:05Z</dcterms:modified>
</cp:coreProperties>
</file>