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13/09/2018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488110"/>
            <a:ext cx="6445624" cy="1031875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fr-FR" b="1" smtClean="0"/>
              <a:t>AJOUTER </a:t>
            </a:r>
            <a:r>
              <a:rPr lang="fr-FR" b="1" smtClean="0"/>
              <a:t>2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619951"/>
            <a:ext cx="7521389" cy="1467035"/>
          </a:xfrm>
        </p:spPr>
        <p:txBody>
          <a:bodyPr/>
          <a:lstStyle/>
          <a:p>
            <a:pPr marL="457200" indent="-457200" algn="l">
              <a:buAutoNum type="arabicParenR"/>
            </a:pPr>
            <a:r>
              <a:rPr lang="fr-FR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dirty="0" smtClean="0">
                <a:solidFill>
                  <a:srgbClr val="007033"/>
                </a:solidFill>
              </a:rPr>
              <a:t>Quelle procédure as-tu utilisée ?</a:t>
            </a: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640541" y="3186953"/>
            <a:ext cx="94398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17+2=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2+26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14+2=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2+89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37+2=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2+58=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59+2=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2+16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  <a:r>
              <a:rPr lang="fr-FR" dirty="0" smtClean="0">
                <a:latin typeface="Comic Sans MS" panose="030F0702030302020204" pitchFamily="66" charset="0"/>
              </a:rPr>
              <a:t>	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AJOUTER 2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3</cp:revision>
  <dcterms:created xsi:type="dcterms:W3CDTF">2018-09-09T15:25:08Z</dcterms:created>
  <dcterms:modified xsi:type="dcterms:W3CDTF">2018-09-13T15:19:54Z</dcterms:modified>
</cp:coreProperties>
</file>