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488110"/>
            <a:ext cx="7073154" cy="896937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4400" b="1" dirty="0" smtClean="0"/>
              <a:t>COMPTER DE 10 EN 10</a:t>
            </a:r>
            <a:endParaRPr lang="fr-FR" sz="4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723956"/>
            <a:ext cx="7521389" cy="1240234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Quelle stratégie as-tu utilisée </a:t>
            </a:r>
            <a:r>
              <a:rPr lang="fr-FR" sz="2000" dirty="0" smtClean="0">
                <a:solidFill>
                  <a:srgbClr val="007033"/>
                </a:solidFill>
              </a:rPr>
              <a:t>?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Comptons ensemble de 10 en 10 </a:t>
            </a:r>
            <a:r>
              <a:rPr lang="fr-FR" sz="2000" smtClean="0">
                <a:solidFill>
                  <a:srgbClr val="007033"/>
                </a:solidFill>
              </a:rPr>
              <a:t>pour s’entrainer.</a:t>
            </a:r>
            <a:endParaRPr lang="fr-FR" sz="2000" dirty="0" smtClean="0">
              <a:solidFill>
                <a:srgbClr val="007033"/>
              </a:solidFill>
            </a:endParaRP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824754" y="3173506"/>
            <a:ext cx="101525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10+10+10=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10+10+10+10+10=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10+10+10+10=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10+10+10+10+10+10+10+10+10=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10+10+10+10+10=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10+10+10+10+10+10+10+10=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10+10+10+10+10+10+10+10+10+10+10+10+10+10+10=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33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COMPTER DE 10 EN 10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11</cp:revision>
  <dcterms:created xsi:type="dcterms:W3CDTF">2018-09-09T15:25:08Z</dcterms:created>
  <dcterms:modified xsi:type="dcterms:W3CDTF">2018-09-12T13:51:20Z</dcterms:modified>
</cp:coreProperties>
</file>