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632010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RETRANCHER </a:t>
            </a:r>
            <a:r>
              <a:rPr lang="fr-FR" sz="2400" b="1" dirty="0" smtClean="0"/>
              <a:t>UN</a:t>
            </a:r>
            <a:r>
              <a:rPr lang="fr-FR" sz="2400" b="1" dirty="0" smtClean="0"/>
              <a:t> NOMBRE DE DIZAINES ENTIERES A 100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100-40</a:t>
            </a:r>
            <a:r>
              <a:rPr lang="fr-FR" sz="2800" dirty="0" smtClean="0">
                <a:latin typeface="Comic Sans MS" panose="030F0702030302020204" pitchFamily="66" charset="0"/>
              </a:rPr>
              <a:t>=	</a:t>
            </a:r>
            <a:r>
              <a:rPr lang="fr-FR" sz="2800" dirty="0" smtClean="0">
                <a:latin typeface="Comic Sans MS" panose="030F0702030302020204" pitchFamily="66" charset="0"/>
              </a:rPr>
              <a:t>100-50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100-30</a:t>
            </a:r>
            <a:r>
              <a:rPr lang="fr-FR" sz="2800" dirty="0" smtClean="0">
                <a:latin typeface="Comic Sans MS" panose="030F0702030302020204" pitchFamily="66" charset="0"/>
              </a:rPr>
              <a:t>=	</a:t>
            </a:r>
            <a:r>
              <a:rPr lang="fr-FR" sz="2800" dirty="0" smtClean="0">
                <a:latin typeface="Comic Sans MS" panose="030F0702030302020204" pitchFamily="66" charset="0"/>
              </a:rPr>
              <a:t>100-70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100-90</a:t>
            </a:r>
            <a:r>
              <a:rPr lang="fr-FR" sz="2800" dirty="0" smtClean="0">
                <a:latin typeface="Comic Sans MS" panose="030F0702030302020204" pitchFamily="66" charset="0"/>
              </a:rPr>
              <a:t>=	</a:t>
            </a:r>
            <a:r>
              <a:rPr lang="fr-FR" sz="2800" dirty="0" smtClean="0">
                <a:latin typeface="Comic Sans MS" panose="030F0702030302020204" pitchFamily="66" charset="0"/>
              </a:rPr>
              <a:t>100-80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100-10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  <a:r>
              <a:rPr lang="fr-FR" sz="2800" smtClean="0">
                <a:latin typeface="Comic Sans MS" panose="030F0702030302020204" pitchFamily="66" charset="0"/>
              </a:rPr>
              <a:t>	</a:t>
            </a:r>
            <a:r>
              <a:rPr lang="fr-FR" sz="2800" smtClean="0">
                <a:latin typeface="Comic Sans MS" panose="030F0702030302020204" pitchFamily="66" charset="0"/>
              </a:rPr>
              <a:t>100-20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27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RETRANCHER UN NOMBRE DE DIZAINES ENTIERES A 100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16</cp:revision>
  <dcterms:created xsi:type="dcterms:W3CDTF">2018-09-09T15:25:08Z</dcterms:created>
  <dcterms:modified xsi:type="dcterms:W3CDTF">2019-01-11T14:49:22Z</dcterms:modified>
</cp:coreProperties>
</file>