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632010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3200" b="1" dirty="0" smtClean="0"/>
              <a:t>Les presque-doubles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1" y="3106272"/>
            <a:ext cx="11429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5+5+1=	7+8=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7+7+1=	6+5=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4+4+1=	9+8=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8+8-1=	8+7=</a:t>
            </a:r>
            <a:endParaRPr lang="fr-FR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21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Les presque-doubles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16</cp:revision>
  <dcterms:created xsi:type="dcterms:W3CDTF">2018-09-09T15:25:08Z</dcterms:created>
  <dcterms:modified xsi:type="dcterms:W3CDTF">2019-01-11T15:29:29Z</dcterms:modified>
</cp:coreProperties>
</file>