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3"/>
    <a:srgbClr val="FF0000"/>
    <a:srgbClr val="F959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-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75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7472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081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36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583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557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542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863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10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4256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160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202AF-F42B-4091-8CCC-2F3505C59E1B}" type="datetimeFigureOut">
              <a:rPr lang="fr-FR" smtClean="0"/>
              <a:t>11/01/2019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EF21B-327D-46EE-B031-041E14CD4D8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190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90364" y="389966"/>
            <a:ext cx="7073154" cy="632010"/>
          </a:xfrm>
          <a:noFill/>
          <a:ln w="38100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fr-FR" sz="3200" b="1" smtClean="0"/>
              <a:t>RÉVISIONS 2</a:t>
            </a:r>
            <a:endParaRPr lang="fr-FR" sz="32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90364" y="1169894"/>
            <a:ext cx="7521389" cy="1653988"/>
          </a:xfrm>
        </p:spPr>
        <p:txBody>
          <a:bodyPr>
            <a:normAutofit/>
          </a:bodyPr>
          <a:lstStyle/>
          <a:p>
            <a:pPr marL="457200" indent="-457200" algn="l">
              <a:buAutoNum type="arabicParenR"/>
            </a:pPr>
            <a:r>
              <a:rPr lang="fr-FR" sz="2000" dirty="0" smtClean="0">
                <a:solidFill>
                  <a:srgbClr val="007033"/>
                </a:solidFill>
              </a:rPr>
              <a:t>Regarde bien ces calculs avant de commencer.</a:t>
            </a:r>
          </a:p>
          <a:p>
            <a:pPr marL="457200" indent="-457200" algn="l">
              <a:buAutoNum type="arabicParenR"/>
            </a:pPr>
            <a:r>
              <a:rPr lang="fr-FR" sz="2000" dirty="0" smtClean="0">
                <a:solidFill>
                  <a:srgbClr val="007033"/>
                </a:solidFill>
              </a:rPr>
              <a:t>Réfléchis aux stratégies que l’on a vues.</a:t>
            </a:r>
          </a:p>
          <a:p>
            <a:pPr marL="457200" indent="-457200" algn="l">
              <a:buAutoNum type="arabicParenR"/>
            </a:pPr>
            <a:r>
              <a:rPr lang="fr-FR" sz="2000" dirty="0" smtClean="0">
                <a:solidFill>
                  <a:srgbClr val="007033"/>
                </a:solidFill>
              </a:rPr>
              <a:t>Effectue ces calculs.</a:t>
            </a:r>
          </a:p>
          <a:p>
            <a:pPr marL="457200" indent="-457200" algn="l">
              <a:buAutoNum type="arabicParenR"/>
            </a:pPr>
            <a:r>
              <a:rPr lang="fr-FR" sz="2000" dirty="0" smtClean="0">
                <a:solidFill>
                  <a:srgbClr val="007033"/>
                </a:solidFill>
              </a:rPr>
              <a:t>Quelle stratégie as-tu utilisée ?</a:t>
            </a:r>
          </a:p>
          <a:p>
            <a:pPr marL="457200" indent="-457200" algn="l">
              <a:buAutoNum type="arabicParenR"/>
            </a:pPr>
            <a:endParaRPr lang="fr-FR" sz="2000" dirty="0" smtClean="0">
              <a:solidFill>
                <a:srgbClr val="007033"/>
              </a:solidFill>
            </a:endParaRPr>
          </a:p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019" y="488110"/>
            <a:ext cx="2866428" cy="212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215153" y="3173506"/>
            <a:ext cx="1142999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tabLst>
                <a:tab pos="3321050" algn="l"/>
                <a:tab pos="771842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40+10=	50+20=	100-20=</a:t>
            </a:r>
          </a:p>
          <a:p>
            <a:pPr>
              <a:lnSpc>
                <a:spcPct val="200000"/>
              </a:lnSpc>
              <a:tabLst>
                <a:tab pos="3321050" algn="l"/>
                <a:tab pos="771842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50-30=	60+10=	80-40=</a:t>
            </a:r>
          </a:p>
          <a:p>
            <a:pPr>
              <a:lnSpc>
                <a:spcPct val="200000"/>
              </a:lnSpc>
              <a:tabLst>
                <a:tab pos="3321050" algn="l"/>
                <a:tab pos="771842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100-40=	100-20=	90-50=</a:t>
            </a:r>
          </a:p>
          <a:p>
            <a:pPr>
              <a:lnSpc>
                <a:spcPct val="200000"/>
              </a:lnSpc>
              <a:tabLst>
                <a:tab pos="3321050" algn="l"/>
                <a:tab pos="7718425" algn="l"/>
              </a:tabLst>
            </a:pPr>
            <a:r>
              <a:rPr lang="fr-FR" sz="2800" dirty="0" smtClean="0">
                <a:latin typeface="Comic Sans MS" panose="030F0702030302020204" pitchFamily="66" charset="0"/>
              </a:rPr>
              <a:t>6+7=	8+9=	6+5=</a:t>
            </a:r>
          </a:p>
          <a:p>
            <a:pPr>
              <a:lnSpc>
                <a:spcPct val="200000"/>
              </a:lnSpc>
              <a:tabLst>
                <a:tab pos="3321050" algn="l"/>
                <a:tab pos="7718425" algn="l"/>
              </a:tabLst>
            </a:pPr>
            <a:endParaRPr lang="fr-FR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8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29</Words>
  <Application>Microsoft Office PowerPoint</Application>
  <PresentationFormat>Grand écran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Thème Office</vt:lpstr>
      <vt:lpstr>RÉVISIONS 2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AJOUTER 1</dc:title>
  <dc:creator>admin</dc:creator>
  <cp:lastModifiedBy>admin</cp:lastModifiedBy>
  <cp:revision>14</cp:revision>
  <dcterms:created xsi:type="dcterms:W3CDTF">2018-09-09T15:25:08Z</dcterms:created>
  <dcterms:modified xsi:type="dcterms:W3CDTF">2019-01-11T15:35:15Z</dcterms:modified>
</cp:coreProperties>
</file>