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32010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Les calculs qui s’entendent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20+7=	8+30=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40+8=	4+50=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80+12=	13+60=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80+10+7=	10+8+60=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23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Les calculs qui s’entendent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17</cp:revision>
  <dcterms:created xsi:type="dcterms:W3CDTF">2018-09-09T15:25:08Z</dcterms:created>
  <dcterms:modified xsi:type="dcterms:W3CDTF">2019-01-11T15:31:06Z</dcterms:modified>
</cp:coreProperties>
</file>