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389966"/>
            <a:ext cx="7073154" cy="632010"/>
          </a:xfrm>
          <a:noFill/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fr-FR" sz="3200" b="1" dirty="0" smtClean="0"/>
              <a:t>Différences de calculs </a:t>
            </a:r>
            <a:r>
              <a:rPr lang="fr-FR" sz="3200" b="1" dirty="0" smtClean="0"/>
              <a:t>qui s’entendent</a:t>
            </a:r>
            <a:endParaRPr lang="fr-FR" sz="32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169894"/>
            <a:ext cx="7521389" cy="1775012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Quelle stratégie as-tu utilisée ?</a:t>
            </a:r>
          </a:p>
          <a:p>
            <a:pPr marL="457200" indent="-457200" algn="l">
              <a:buAutoNum type="arabicParenR"/>
            </a:pPr>
            <a:endParaRPr lang="fr-FR" sz="2000" dirty="0" smtClean="0">
              <a:solidFill>
                <a:srgbClr val="007033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762001" y="3106272"/>
            <a:ext cx="114299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27-7=	38-30=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59-9=	59-50=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95-15=	65-60=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smtClean="0">
                <a:latin typeface="Comic Sans MS" panose="030F0702030302020204" pitchFamily="66" charset="0"/>
              </a:rPr>
              <a:t>82-80=	47-7=</a:t>
            </a:r>
            <a:endParaRPr lang="fr-FR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24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Différences de calculs qui s’entendent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18</cp:revision>
  <dcterms:created xsi:type="dcterms:W3CDTF">2018-09-09T15:25:08Z</dcterms:created>
  <dcterms:modified xsi:type="dcterms:W3CDTF">2019-01-11T15:42:01Z</dcterms:modified>
</cp:coreProperties>
</file>