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Sommes, différences et </a:t>
            </a:r>
            <a:br>
              <a:rPr lang="fr-FR" sz="2400" b="1" dirty="0" smtClean="0"/>
            </a:br>
            <a:r>
              <a:rPr lang="fr-FR" sz="2400" b="1" dirty="0" smtClean="0"/>
              <a:t>compléments de calculs qui s’entendent.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50+8=	40+7=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59-50=	48-8=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>
                <a:latin typeface="Comic Sans MS" panose="030F0702030302020204" pitchFamily="66" charset="0"/>
              </a:rPr>
              <a:t>6</a:t>
            </a:r>
            <a:r>
              <a:rPr lang="fr-FR" sz="2800" smtClean="0">
                <a:latin typeface="Comic Sans MS" panose="030F0702030302020204" pitchFamily="66" charset="0"/>
              </a:rPr>
              <a:t>0+     =64	20+      =29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Sommes, différences et  compléments de calculs qui s’entendent.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20</cp:revision>
  <dcterms:created xsi:type="dcterms:W3CDTF">2018-09-09T15:25:08Z</dcterms:created>
  <dcterms:modified xsi:type="dcterms:W3CDTF">2019-01-11T15:50:46Z</dcterms:modified>
</cp:coreProperties>
</file>