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618562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Ajouter des unités à un nombre à 2 chiffres.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25+3=	8+41=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44+5=	6+32=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72+3=	5+84=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smtClean="0">
                <a:latin typeface="Comic Sans MS" panose="030F0702030302020204" pitchFamily="66" charset="0"/>
              </a:rPr>
              <a:t>21+6=	7+22=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29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Ajouter des unités à un nombre à 2 chiffres.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22</cp:revision>
  <dcterms:created xsi:type="dcterms:W3CDTF">2018-09-09T15:25:08Z</dcterms:created>
  <dcterms:modified xsi:type="dcterms:W3CDTF">2019-01-11T16:03:35Z</dcterms:modified>
</cp:coreProperties>
</file>