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618562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Retirer des unités à un nombre à 2 chiffres.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25-3=	49-8=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47-5=	36-3=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79-3=	87-5=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28-5=</a:t>
            </a:r>
            <a:r>
              <a:rPr lang="fr-FR" sz="2800" smtClean="0">
                <a:latin typeface="Comic Sans MS" panose="030F0702030302020204" pitchFamily="66" charset="0"/>
              </a:rPr>
              <a:t>	56-5=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29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Retirer des unités à un nombre à 2 chiffres.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23</cp:revision>
  <dcterms:created xsi:type="dcterms:W3CDTF">2018-09-09T15:25:08Z</dcterms:created>
  <dcterms:modified xsi:type="dcterms:W3CDTF">2019-01-11T16:04:28Z</dcterms:modified>
</cp:coreProperties>
</file>