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510987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Retrancher à partie d’une dizaine entière.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10-8=	40-3=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10-6=	40-6=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10-3=	80-3=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10-7=	50-7=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Retrancher à partie d’une dizaine entière.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26</cp:revision>
  <dcterms:created xsi:type="dcterms:W3CDTF">2018-09-09T15:25:08Z</dcterms:created>
  <dcterms:modified xsi:type="dcterms:W3CDTF">2019-01-11T16:26:35Z</dcterms:modified>
</cp:coreProperties>
</file>