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Sommes, différences et compléments d’unités avec des dizaines entières.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>
                <a:latin typeface="Comic Sans MS" panose="030F0702030302020204" pitchFamily="66" charset="0"/>
              </a:rPr>
              <a:t>10-6=	10-8=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40-8=	50-3=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50+6=	60+4=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25+      =30</a:t>
            </a:r>
            <a:r>
              <a:rPr lang="fr-FR" sz="2800" smtClean="0">
                <a:latin typeface="Comic Sans MS" panose="030F0702030302020204" pitchFamily="66" charset="0"/>
              </a:rPr>
              <a:t>	      +42=50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Sommes, différences et compléments d’unités avec des dizaines entières.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27</cp:revision>
  <dcterms:created xsi:type="dcterms:W3CDTF">2018-09-09T15:25:08Z</dcterms:created>
  <dcterms:modified xsi:type="dcterms:W3CDTF">2019-01-11T16:37:23Z</dcterms:modified>
</cp:coreProperties>
</file>