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470646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Ajouter des dizaines à un nombre à 2 chiffres.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45+10=	30+58=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24+20=	40+52=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15+30=	70+25=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37+30=	40+26=	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Ajouter des dizaines à un nombre à 2 chiffres.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28</cp:revision>
  <dcterms:created xsi:type="dcterms:W3CDTF">2018-09-09T15:25:08Z</dcterms:created>
  <dcterms:modified xsi:type="dcterms:W3CDTF">2019-01-11T16:42:47Z</dcterms:modified>
</cp:coreProperties>
</file>