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470646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Retirer des dizaines à un nombre à 2 chiffres.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45-10=	72-30=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34-20=	89-50=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98-50=	72-30=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85-30=</a:t>
            </a:r>
            <a:r>
              <a:rPr lang="fr-FR" sz="2800" smtClean="0">
                <a:latin typeface="Comic Sans MS" panose="030F0702030302020204" pitchFamily="66" charset="0"/>
              </a:rPr>
              <a:t>	68-20=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Retirer des dizaines à un nombre à 2 chiffres.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29</cp:revision>
  <dcterms:created xsi:type="dcterms:W3CDTF">2018-09-09T15:25:08Z</dcterms:created>
  <dcterms:modified xsi:type="dcterms:W3CDTF">2019-01-11T16:44:05Z</dcterms:modified>
</cp:coreProperties>
</file>