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Sommes, différences et compléments </a:t>
            </a:r>
            <a:br>
              <a:rPr lang="fr-FR" sz="2400" b="1" dirty="0" smtClean="0"/>
            </a:br>
            <a:r>
              <a:rPr lang="fr-FR" sz="2400" b="1" dirty="0" smtClean="0"/>
              <a:t>(nombres à 2 chiffres et dizaines)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576019" y="3254188"/>
            <a:ext cx="116159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48+20=	27+40=	50+47=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45-10</a:t>
            </a:r>
            <a:r>
              <a:rPr lang="fr-FR" sz="2800" dirty="0" smtClean="0">
                <a:latin typeface="Comic Sans MS" panose="030F0702030302020204" pitchFamily="66" charset="0"/>
              </a:rPr>
              <a:t>=	72-30</a:t>
            </a:r>
            <a:r>
              <a:rPr lang="fr-FR" sz="2800" dirty="0" smtClean="0">
                <a:latin typeface="Comic Sans MS" panose="030F0702030302020204" pitchFamily="66" charset="0"/>
              </a:rPr>
              <a:t>=	89-50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</a:p>
          <a:p>
            <a:pPr>
              <a:lnSpc>
                <a:spcPct val="200000"/>
              </a:lnSpc>
              <a:tabLst>
                <a:tab pos="3590925" algn="l"/>
                <a:tab pos="7180263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25+ .    =75</a:t>
            </a:r>
            <a:r>
              <a:rPr lang="fr-FR" sz="2800" dirty="0">
                <a:latin typeface="Comic Sans MS" panose="030F0702030302020204" pitchFamily="66" charset="0"/>
              </a:rPr>
              <a:t>	 </a:t>
            </a:r>
            <a:r>
              <a:rPr lang="fr-FR" sz="2800" dirty="0" smtClean="0">
                <a:latin typeface="Comic Sans MS" panose="030F0702030302020204" pitchFamily="66" charset="0"/>
              </a:rPr>
              <a:t>39+ </a:t>
            </a:r>
            <a:r>
              <a:rPr lang="fr-FR" sz="2800" dirty="0">
                <a:latin typeface="Comic Sans MS" panose="030F0702030302020204" pitchFamily="66" charset="0"/>
              </a:rPr>
              <a:t>.    </a:t>
            </a:r>
            <a:r>
              <a:rPr lang="fr-FR" sz="2800" dirty="0" smtClean="0">
                <a:latin typeface="Comic Sans MS" panose="030F0702030302020204" pitchFamily="66" charset="0"/>
              </a:rPr>
              <a:t>=59 	.   +28=88 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24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Sommes, différences et compléments  (nombres à 2 chiffres et dizaines)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30</cp:revision>
  <dcterms:created xsi:type="dcterms:W3CDTF">2018-09-09T15:25:08Z</dcterms:created>
  <dcterms:modified xsi:type="dcterms:W3CDTF">2019-01-13T13:13:21Z</dcterms:modified>
</cp:coreProperties>
</file>