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  <a:srgbClr val="FF0000"/>
    <a:srgbClr val="F959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75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47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81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36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58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55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54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6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10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25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60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202AF-F42B-4091-8CCC-2F3505C59E1B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90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90364" y="389966"/>
            <a:ext cx="7073154" cy="779928"/>
          </a:xfrm>
          <a:noFill/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fr-FR" sz="2400" b="1" dirty="0" smtClean="0"/>
              <a:t>Complément à la dizaine </a:t>
            </a:r>
            <a:r>
              <a:rPr lang="fr-FR" sz="2400" b="1" dirty="0" smtClean="0"/>
              <a:t>supérieure avec recherche de la dizaine supérieure.</a:t>
            </a:r>
            <a:endParaRPr lang="fr-FR" sz="24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90364" y="1169894"/>
            <a:ext cx="7521389" cy="1775012"/>
          </a:xfrm>
        </p:spPr>
        <p:txBody>
          <a:bodyPr>
            <a:normAutofit/>
          </a:bodyPr>
          <a:lstStyle/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Regarde bien ces calculs avant de commencer.</a:t>
            </a:r>
          </a:p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Effectue ces calculs.</a:t>
            </a:r>
          </a:p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Quelle stratégie as-tu utilisée ?</a:t>
            </a:r>
          </a:p>
          <a:p>
            <a:pPr marL="457200" indent="-457200" algn="l">
              <a:buAutoNum type="arabicParenR"/>
            </a:pPr>
            <a:endParaRPr lang="fr-FR" sz="2000" dirty="0" smtClean="0">
              <a:solidFill>
                <a:srgbClr val="007033"/>
              </a:solidFill>
            </a:endParaRPr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019" y="488110"/>
            <a:ext cx="2866428" cy="212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762001" y="3106272"/>
            <a:ext cx="114299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8+   </a:t>
            </a:r>
            <a:r>
              <a:rPr lang="fr-FR" sz="2800" dirty="0">
                <a:latin typeface="Comic Sans MS" panose="030F0702030302020204" pitchFamily="66" charset="0"/>
              </a:rPr>
              <a:t>.</a:t>
            </a:r>
            <a:r>
              <a:rPr lang="fr-FR" sz="2800" dirty="0" smtClean="0">
                <a:latin typeface="Comic Sans MS" panose="030F0702030302020204" pitchFamily="66" charset="0"/>
              </a:rPr>
              <a:t>  =   . 0</a:t>
            </a:r>
            <a:r>
              <a:rPr lang="fr-FR" sz="2800" dirty="0" smtClean="0">
                <a:latin typeface="Comic Sans MS" panose="030F0702030302020204" pitchFamily="66" charset="0"/>
              </a:rPr>
              <a:t>	  </a:t>
            </a:r>
            <a:r>
              <a:rPr lang="fr-FR" sz="2800" dirty="0" smtClean="0">
                <a:latin typeface="Comic Sans MS" panose="030F0702030302020204" pitchFamily="66" charset="0"/>
              </a:rPr>
              <a:t>.  </a:t>
            </a:r>
            <a:r>
              <a:rPr lang="fr-FR" sz="2800" dirty="0" smtClean="0">
                <a:latin typeface="Comic Sans MS" panose="030F0702030302020204" pitchFamily="66" charset="0"/>
              </a:rPr>
              <a:t>+</a:t>
            </a:r>
            <a:r>
              <a:rPr lang="fr-FR" sz="2800" dirty="0" smtClean="0">
                <a:latin typeface="Comic Sans MS" panose="030F0702030302020204" pitchFamily="66" charset="0"/>
              </a:rPr>
              <a:t>3=   . 0</a:t>
            </a:r>
            <a:endParaRPr lang="fr-FR" sz="2800" dirty="0" smtClean="0">
              <a:latin typeface="Comic Sans MS" panose="030F0702030302020204" pitchFamily="66" charset="0"/>
            </a:endParaRPr>
          </a:p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17+  </a:t>
            </a:r>
            <a:r>
              <a:rPr lang="fr-FR" sz="2800" dirty="0" smtClean="0">
                <a:latin typeface="Comic Sans MS" panose="030F0702030302020204" pitchFamily="66" charset="0"/>
              </a:rPr>
              <a:t>.   =   . 0</a:t>
            </a:r>
            <a:r>
              <a:rPr lang="fr-FR" sz="2800" dirty="0" smtClean="0">
                <a:latin typeface="Comic Sans MS" panose="030F0702030302020204" pitchFamily="66" charset="0"/>
              </a:rPr>
              <a:t>	  </a:t>
            </a:r>
            <a:r>
              <a:rPr lang="fr-FR" sz="2800" dirty="0" smtClean="0">
                <a:latin typeface="Comic Sans MS" panose="030F0702030302020204" pitchFamily="66" charset="0"/>
              </a:rPr>
              <a:t>.   </a:t>
            </a:r>
            <a:r>
              <a:rPr lang="fr-FR" sz="2800" dirty="0" smtClean="0">
                <a:latin typeface="Comic Sans MS" panose="030F0702030302020204" pitchFamily="66" charset="0"/>
              </a:rPr>
              <a:t>+</a:t>
            </a:r>
            <a:r>
              <a:rPr lang="fr-FR" sz="2800" dirty="0" smtClean="0">
                <a:latin typeface="Comic Sans MS" panose="030F0702030302020204" pitchFamily="66" charset="0"/>
              </a:rPr>
              <a:t>41</a:t>
            </a:r>
            <a:r>
              <a:rPr lang="fr-FR" sz="2800" smtClean="0">
                <a:latin typeface="Comic Sans MS" panose="030F0702030302020204" pitchFamily="66" charset="0"/>
              </a:rPr>
              <a:t>=   . </a:t>
            </a:r>
            <a:r>
              <a:rPr lang="fr-FR" sz="2800" dirty="0" smtClean="0">
                <a:latin typeface="Comic Sans MS" panose="030F0702030302020204" pitchFamily="66" charset="0"/>
              </a:rPr>
              <a:t>0</a:t>
            </a:r>
            <a:endParaRPr lang="fr-FR" sz="2800" dirty="0" smtClean="0">
              <a:latin typeface="Comic Sans MS" panose="030F0702030302020204" pitchFamily="66" charset="0"/>
            </a:endParaRPr>
          </a:p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65+  </a:t>
            </a:r>
            <a:r>
              <a:rPr lang="fr-FR" sz="2800" dirty="0" smtClean="0">
                <a:latin typeface="Comic Sans MS" panose="030F0702030302020204" pitchFamily="66" charset="0"/>
              </a:rPr>
              <a:t>.   =   . 0</a:t>
            </a:r>
            <a:r>
              <a:rPr lang="fr-FR" sz="2800" dirty="0" smtClean="0">
                <a:latin typeface="Comic Sans MS" panose="030F0702030302020204" pitchFamily="66" charset="0"/>
              </a:rPr>
              <a:t>	  </a:t>
            </a:r>
            <a:r>
              <a:rPr lang="fr-FR" sz="2800" dirty="0" smtClean="0">
                <a:latin typeface="Comic Sans MS" panose="030F0702030302020204" pitchFamily="66" charset="0"/>
              </a:rPr>
              <a:t>.  </a:t>
            </a:r>
            <a:r>
              <a:rPr lang="fr-FR" sz="2800" dirty="0" smtClean="0">
                <a:latin typeface="Comic Sans MS" panose="030F0702030302020204" pitchFamily="66" charset="0"/>
              </a:rPr>
              <a:t>+</a:t>
            </a:r>
            <a:r>
              <a:rPr lang="fr-FR" sz="2800" dirty="0" smtClean="0">
                <a:latin typeface="Comic Sans MS" panose="030F0702030302020204" pitchFamily="66" charset="0"/>
              </a:rPr>
              <a:t>36=  .  0</a:t>
            </a:r>
            <a:endParaRPr lang="fr-FR" sz="2800" dirty="0" smtClean="0">
              <a:latin typeface="Comic Sans MS" panose="030F0702030302020204" pitchFamily="66" charset="0"/>
            </a:endParaRPr>
          </a:p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23+   </a:t>
            </a:r>
            <a:r>
              <a:rPr lang="fr-FR" sz="2800" dirty="0" smtClean="0">
                <a:latin typeface="Comic Sans MS" panose="030F0702030302020204" pitchFamily="66" charset="0"/>
              </a:rPr>
              <a:t>.   =   . 0</a:t>
            </a:r>
            <a:r>
              <a:rPr lang="fr-FR" sz="2800" dirty="0" smtClean="0">
                <a:latin typeface="Comic Sans MS" panose="030F0702030302020204" pitchFamily="66" charset="0"/>
              </a:rPr>
              <a:t>	    </a:t>
            </a:r>
            <a:r>
              <a:rPr lang="fr-FR" sz="2800" dirty="0" smtClean="0">
                <a:latin typeface="Comic Sans MS" panose="030F0702030302020204" pitchFamily="66" charset="0"/>
              </a:rPr>
              <a:t>.  </a:t>
            </a:r>
            <a:r>
              <a:rPr lang="fr-FR" sz="2800" dirty="0" smtClean="0">
                <a:latin typeface="Comic Sans MS" panose="030F0702030302020204" pitchFamily="66" charset="0"/>
              </a:rPr>
              <a:t>+</a:t>
            </a:r>
            <a:r>
              <a:rPr lang="fr-FR" sz="2800" dirty="0" smtClean="0">
                <a:latin typeface="Comic Sans MS" panose="030F0702030302020204" pitchFamily="66" charset="0"/>
              </a:rPr>
              <a:t>81=  .  0</a:t>
            </a:r>
            <a:endParaRPr lang="fr-FR" sz="28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84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35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Thème Office</vt:lpstr>
      <vt:lpstr>Complément à la dizaine supérieure avec recherche de la dizaine supérieure.</vt:lpstr>
    </vt:vector>
  </TitlesOfParts>
  <Company>Rectorat Nancy-Metz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AJOUTER 1</dc:title>
  <dc:creator>admin</dc:creator>
  <cp:lastModifiedBy>admin</cp:lastModifiedBy>
  <cp:revision>26</cp:revision>
  <dcterms:created xsi:type="dcterms:W3CDTF">2018-09-09T15:25:08Z</dcterms:created>
  <dcterms:modified xsi:type="dcterms:W3CDTF">2019-01-13T12:55:46Z</dcterms:modified>
</cp:coreProperties>
</file>