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779928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400" b="1" dirty="0" smtClean="0"/>
              <a:t>Passer par la dizaine supérieure </a:t>
            </a:r>
            <a:br>
              <a:rPr lang="fr-FR" sz="2400" b="1" dirty="0" smtClean="0"/>
            </a:br>
            <a:r>
              <a:rPr lang="fr-FR" sz="2400" b="1" dirty="0" smtClean="0"/>
              <a:t>pour effectuer des additions.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8+2+7=	5+5+4=	1+9+7=</a:t>
            </a:r>
          </a:p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4+2+6=	2+3+7=	7+8+2=</a:t>
            </a:r>
          </a:p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25+5+8=	32+8+7=	43+7+4=</a:t>
            </a:r>
          </a:p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smtClean="0">
                <a:latin typeface="Comic Sans MS" panose="030F0702030302020204" pitchFamily="66" charset="0"/>
              </a:rPr>
              <a:t>7+28+2=	5+8+35=	49+8+1=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24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Passer par la dizaine supérieure  pour effectuer des additions.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27</cp:revision>
  <dcterms:created xsi:type="dcterms:W3CDTF">2018-09-09T15:25:08Z</dcterms:created>
  <dcterms:modified xsi:type="dcterms:W3CDTF">2019-01-13T13:07:38Z</dcterms:modified>
</cp:coreProperties>
</file>