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0" r:id="rId3"/>
    <p:sldId id="314" r:id="rId4"/>
    <p:sldId id="315" r:id="rId5"/>
    <p:sldId id="31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F00"/>
    <a:srgbClr val="58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6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0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5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Cycle 2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/>
              <a:t>Comparaison indirecte</a:t>
            </a:r>
          </a:p>
          <a:p>
            <a:r>
              <a:rPr lang="fr-FR" sz="4300" b="1" dirty="0" smtClean="0"/>
              <a:t>CHERCHER</a:t>
            </a:r>
            <a:r>
              <a:rPr lang="fr-FR" sz="4000" dirty="0" smtClean="0"/>
              <a:t> MODELISER REPRESENTER </a:t>
            </a:r>
            <a:r>
              <a:rPr lang="fr-FR" sz="4300" b="1" dirty="0" smtClean="0"/>
              <a:t>RAISONNER CALCULER COMMUNIQUER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4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-8264" y="4809344"/>
            <a:ext cx="56402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 est le crayon le plus long entre le crayon orange et le crayon bleu ?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crayon bleu.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Pentagone 4"/>
          <p:cNvSpPr/>
          <p:nvPr/>
        </p:nvSpPr>
        <p:spPr>
          <a:xfrm>
            <a:off x="6095999" y="3565298"/>
            <a:ext cx="5804647" cy="470647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295834" y="1048871"/>
            <a:ext cx="5567083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295834" y="369830"/>
            <a:ext cx="5236795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6096000" y="2912007"/>
            <a:ext cx="5567083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4389210"/>
            <a:ext cx="5298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B050"/>
                </a:solidFill>
              </a:rPr>
              <a:t>Les 2 crayons verts ont la même longueur.</a:t>
            </a:r>
            <a:endParaRPr lang="fr-FR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2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-8264" y="4809344"/>
            <a:ext cx="5640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Compare la longueur du crayon vert et du crayon rouge.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crayon vert est plus long 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 le crayon rouge.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2232212" y="2839486"/>
            <a:ext cx="8727142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4389210"/>
            <a:ext cx="5298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7030A0"/>
                </a:solidFill>
              </a:rPr>
              <a:t>Les 2 crayons violets ont la même longueur.</a:t>
            </a:r>
            <a:endParaRPr lang="fr-FR" sz="2000" b="1" dirty="0">
              <a:solidFill>
                <a:srgbClr val="7030A0"/>
              </a:solidFill>
            </a:endParaRPr>
          </a:p>
        </p:txBody>
      </p:sp>
      <p:sp>
        <p:nvSpPr>
          <p:cNvPr id="12" name="Pentagone 11"/>
          <p:cNvSpPr/>
          <p:nvPr/>
        </p:nvSpPr>
        <p:spPr>
          <a:xfrm>
            <a:off x="295834" y="349624"/>
            <a:ext cx="8006602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295834" y="652450"/>
            <a:ext cx="8006602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2514599" y="2229069"/>
            <a:ext cx="8006602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91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-8264" y="4809344"/>
            <a:ext cx="5640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Compare la longueur du crayon bleu et du crayon rouge.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crayon bleu est plus court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 le crayon rouge.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4389210"/>
            <a:ext cx="5298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7030A0"/>
                </a:solidFill>
              </a:rPr>
              <a:t>Les 2 crayons violets ont la même longueur.</a:t>
            </a:r>
            <a:endParaRPr lang="fr-FR" sz="2000" b="1" dirty="0">
              <a:solidFill>
                <a:srgbClr val="7030A0"/>
              </a:solidFill>
            </a:endParaRPr>
          </a:p>
        </p:txBody>
      </p:sp>
      <p:sp>
        <p:nvSpPr>
          <p:cNvPr id="12" name="Pentagone 11"/>
          <p:cNvSpPr/>
          <p:nvPr/>
        </p:nvSpPr>
        <p:spPr>
          <a:xfrm>
            <a:off x="295834" y="349624"/>
            <a:ext cx="8006602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295834" y="652450"/>
            <a:ext cx="8006602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2514599" y="2229069"/>
            <a:ext cx="8006602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Pentagone 4"/>
          <p:cNvSpPr/>
          <p:nvPr/>
        </p:nvSpPr>
        <p:spPr>
          <a:xfrm>
            <a:off x="2649070" y="1876396"/>
            <a:ext cx="7831789" cy="470647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94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-8264" y="4809344"/>
            <a:ext cx="5467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Range </a:t>
            </a:r>
            <a:r>
              <a:rPr lang="fr-FR" sz="3200" dirty="0" smtClean="0"/>
              <a:t>ces 4 crayons </a:t>
            </a:r>
            <a:r>
              <a:rPr lang="fr-FR" sz="3200" dirty="0" smtClean="0"/>
              <a:t>du plus long au plus court.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459507" y="4401233"/>
            <a:ext cx="6732494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 crayon rouge est le plus long, 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puis les crayons bleus et violets 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qui ont la même longueur,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puis le crayon vert qui est le </a:t>
            </a:r>
            <a:r>
              <a:rPr lang="fr-FR" sz="2400" smtClean="0">
                <a:solidFill>
                  <a:schemeClr val="tx1"/>
                </a:solidFill>
              </a:rPr>
              <a:t>plus court.</a:t>
            </a:r>
            <a:endParaRPr lang="fr-FR" sz="1600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 rot="1520226">
            <a:off x="1207135" y="909016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Pentagone 14"/>
          <p:cNvSpPr/>
          <p:nvPr/>
        </p:nvSpPr>
        <p:spPr>
          <a:xfrm rot="19254659">
            <a:off x="7100818" y="2355184"/>
            <a:ext cx="5036372" cy="472398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4389210"/>
            <a:ext cx="5298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7030A0"/>
                </a:solidFill>
              </a:rPr>
              <a:t>Les 3 crayons violets ont la même longueur.</a:t>
            </a:r>
            <a:endParaRPr lang="fr-FR" sz="2000" b="1" dirty="0">
              <a:solidFill>
                <a:srgbClr val="7030A0"/>
              </a:solidFill>
            </a:endParaRPr>
          </a:p>
        </p:txBody>
      </p:sp>
      <p:sp>
        <p:nvSpPr>
          <p:cNvPr id="12" name="Pentagone 11"/>
          <p:cNvSpPr/>
          <p:nvPr/>
        </p:nvSpPr>
        <p:spPr>
          <a:xfrm rot="1520226">
            <a:off x="1347394" y="1403318"/>
            <a:ext cx="5336109" cy="470432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 rot="1520226">
            <a:off x="1347394" y="1649539"/>
            <a:ext cx="5163672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tagone 12"/>
          <p:cNvSpPr/>
          <p:nvPr/>
        </p:nvSpPr>
        <p:spPr>
          <a:xfrm rot="19254659">
            <a:off x="6913584" y="2125127"/>
            <a:ext cx="5163672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537614" y="3153823"/>
            <a:ext cx="5163672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537614" y="3400044"/>
            <a:ext cx="5163672" cy="470647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16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167</Words>
  <Application>Microsoft Office PowerPoint</Application>
  <PresentationFormat>Grand écran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2 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28</cp:revision>
  <dcterms:created xsi:type="dcterms:W3CDTF">2018-06-27T09:01:28Z</dcterms:created>
  <dcterms:modified xsi:type="dcterms:W3CDTF">2019-03-07T14:38:35Z</dcterms:modified>
</cp:coreProperties>
</file>