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90" r:id="rId3"/>
    <p:sldId id="319" r:id="rId4"/>
    <p:sldId id="321" r:id="rId5"/>
    <p:sldId id="323" r:id="rId6"/>
    <p:sldId id="325" r:id="rId7"/>
    <p:sldId id="324" r:id="rId8"/>
    <p:sldId id="322" r:id="rId9"/>
    <p:sldId id="330" r:id="rId10"/>
    <p:sldId id="332" r:id="rId11"/>
    <p:sldId id="331" r:id="rId12"/>
    <p:sldId id="333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5F00"/>
    <a:srgbClr val="582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1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9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66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04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92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98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5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24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71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70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53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66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22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45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8800" b="1" dirty="0" smtClean="0"/>
              <a:t>Cycle 2</a:t>
            </a:r>
            <a:br>
              <a:rPr lang="fr-FR" sz="8800" b="1" dirty="0" smtClean="0"/>
            </a:br>
            <a:endParaRPr lang="fr-FR" sz="8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4000" dirty="0" smtClean="0"/>
              <a:t>Mesure de longueur sur règle graduée</a:t>
            </a:r>
          </a:p>
          <a:p>
            <a:r>
              <a:rPr lang="fr-FR" sz="4300" b="1" dirty="0" smtClean="0"/>
              <a:t>CHERCHER</a:t>
            </a:r>
            <a:r>
              <a:rPr lang="fr-FR" sz="4300" dirty="0" smtClean="0"/>
              <a:t> </a:t>
            </a:r>
            <a:r>
              <a:rPr lang="fr-FR" sz="4000" dirty="0" smtClean="0"/>
              <a:t>MODELISER REPRESENTER </a:t>
            </a:r>
            <a:r>
              <a:rPr lang="fr-FR" sz="4300" b="1" dirty="0" smtClean="0"/>
              <a:t>RAISONNER</a:t>
            </a:r>
            <a:r>
              <a:rPr lang="fr-FR" sz="4300" dirty="0" smtClean="0"/>
              <a:t> </a:t>
            </a:r>
            <a:r>
              <a:rPr lang="fr-FR" sz="4300" b="1" dirty="0" smtClean="0"/>
              <a:t>CALCULER</a:t>
            </a:r>
            <a:r>
              <a:rPr lang="fr-FR" sz="4300" dirty="0" smtClean="0"/>
              <a:t> </a:t>
            </a:r>
            <a:r>
              <a:rPr lang="fr-FR" sz="4300" b="1" dirty="0" smtClean="0"/>
              <a:t>COMMUNIQUER</a:t>
            </a:r>
            <a:endParaRPr lang="fr-FR" sz="4000" b="1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242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mesure de la longueur de ce rectangle orange en unités 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rectangle bleu mesure 7 unités.</a:t>
            </a:r>
            <a:endParaRPr lang="fr-FR" dirty="0"/>
          </a:p>
          <a:p>
            <a:pPr algn="ctr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106" y="1637574"/>
            <a:ext cx="9543893" cy="2174956"/>
          </a:xfrm>
          <a:prstGeom prst="rect">
            <a:avLst/>
          </a:prstGeom>
        </p:spPr>
      </p:pic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259152" y="1359668"/>
            <a:ext cx="6086554" cy="55581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565952" y="2193386"/>
            <a:ext cx="5472953" cy="149262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84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mesure de la longueur de ce rectangle orange en unités 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rectangle orange mesure 2 unités.</a:t>
            </a:r>
            <a:endParaRPr lang="fr-FR" dirty="0"/>
          </a:p>
          <a:p>
            <a:pPr algn="ctr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107" y="1689473"/>
            <a:ext cx="9277573" cy="2114264"/>
          </a:xfrm>
          <a:prstGeom prst="rect">
            <a:avLst/>
          </a:prstGeom>
        </p:spPr>
      </p:pic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317859" y="1300301"/>
            <a:ext cx="1716260" cy="55581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483932" y="2087880"/>
            <a:ext cx="1356548" cy="12702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36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mesure de la longueur de ce rectangle jaune en unités 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rectangle jaune mesure </a:t>
            </a:r>
            <a:r>
              <a:rPr lang="fr-FR" sz="2800" dirty="0">
                <a:solidFill>
                  <a:schemeClr val="tx1"/>
                </a:solidFill>
              </a:rPr>
              <a:t>5</a:t>
            </a:r>
            <a:r>
              <a:rPr lang="fr-FR" sz="2800" dirty="0" smtClean="0">
                <a:solidFill>
                  <a:schemeClr val="tx1"/>
                </a:solidFill>
              </a:rPr>
              <a:t> unités.</a:t>
            </a:r>
            <a:endParaRPr lang="fr-FR" dirty="0"/>
          </a:p>
          <a:p>
            <a:pPr algn="ctr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107" y="1639224"/>
            <a:ext cx="9536654" cy="2173306"/>
          </a:xfrm>
          <a:prstGeom prst="rect">
            <a:avLst/>
          </a:prstGeom>
        </p:spPr>
      </p:pic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344752" y="1165411"/>
            <a:ext cx="4392224" cy="733623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557889" y="2056068"/>
            <a:ext cx="3965949" cy="14650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324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mesure de la longueur de ce rectangle bleu en unités 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rectangle bleu mesure 12 unités.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718" y="1532310"/>
            <a:ext cx="8498450" cy="93536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1014" y="1167606"/>
            <a:ext cx="5781115" cy="38996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72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mesure de la longueur de ce rectangle vert en unités 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rectangle vert mesure 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entre 6 et 7 unités.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718" y="1532310"/>
            <a:ext cx="8498450" cy="9353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170453" y="1097909"/>
            <a:ext cx="3146053" cy="43440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06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mesure de la longueur de ce rectangle vert en unités 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rectangle vert mesure 2 unités.</a:t>
            </a:r>
            <a:endParaRPr lang="fr-FR" dirty="0"/>
          </a:p>
          <a:p>
            <a:pPr algn="ctr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420" y="1637574"/>
            <a:ext cx="9579579" cy="2174956"/>
          </a:xfrm>
          <a:prstGeom prst="rect">
            <a:avLst/>
          </a:prstGeom>
        </p:spPr>
      </p:pic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286561" y="1252025"/>
            <a:ext cx="1807138" cy="60274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69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mesure de la longueur de ce rectangle bleu en unités 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rectangle bleu mesure 7 unités.</a:t>
            </a:r>
            <a:endParaRPr lang="fr-FR" dirty="0"/>
          </a:p>
          <a:p>
            <a:pPr algn="ctr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420" y="1637574"/>
            <a:ext cx="9579579" cy="2174956"/>
          </a:xfrm>
          <a:prstGeom prst="rect">
            <a:avLst/>
          </a:prstGeom>
        </p:spPr>
      </p:pic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215969" y="1363276"/>
            <a:ext cx="6139045" cy="54859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24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mesure de la longueur de 4 rectangles bleus en unités 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4 rectangles bleus mesurent 8 unités.</a:t>
            </a:r>
            <a:endParaRPr lang="fr-FR" dirty="0"/>
          </a:p>
          <a:p>
            <a:pPr algn="ctr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420" y="1637574"/>
            <a:ext cx="9579579" cy="2174956"/>
          </a:xfrm>
          <a:prstGeom prst="rect">
            <a:avLst/>
          </a:prstGeom>
        </p:spPr>
      </p:pic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8319438" y="496878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454404" y="1385046"/>
            <a:ext cx="1759443" cy="52682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732733" y="1385046"/>
            <a:ext cx="1759443" cy="52682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990487" y="1385046"/>
            <a:ext cx="1759443" cy="52682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213847" y="1385046"/>
            <a:ext cx="1759443" cy="52682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97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Range ces rectangles du plus long au plus court.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rectangle bleu, puis le vert, puis le rouge.</a:t>
            </a:r>
            <a:endParaRPr lang="fr-FR" dirty="0"/>
          </a:p>
          <a:p>
            <a:pPr algn="ctr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420" y="1637574"/>
            <a:ext cx="9579579" cy="2174956"/>
          </a:xfrm>
          <a:prstGeom prst="rect">
            <a:avLst/>
          </a:prstGeom>
        </p:spPr>
      </p:pic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7600659" y="1338649"/>
            <a:ext cx="2630888" cy="56191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433910" y="1338649"/>
            <a:ext cx="3141914" cy="57856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4929314" y="1391537"/>
            <a:ext cx="2422552" cy="54436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87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mesure de la longueur de ce rectangle bleu en unités 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rectangle bleu mesure 6 unités.</a:t>
            </a:r>
            <a:endParaRPr lang="fr-FR" dirty="0"/>
          </a:p>
          <a:p>
            <a:pPr algn="ctr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106" y="1637574"/>
            <a:ext cx="9543893" cy="2174956"/>
          </a:xfrm>
          <a:prstGeom prst="rect">
            <a:avLst/>
          </a:prstGeom>
        </p:spPr>
      </p:pic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452283" y="1406424"/>
            <a:ext cx="5284694" cy="43540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796988" y="2164976"/>
            <a:ext cx="5472953" cy="149262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12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mesure de la longueur de ce rectangle jaune en unités 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rectangle jaune mesure </a:t>
            </a:r>
            <a:r>
              <a:rPr lang="fr-FR" sz="2800" dirty="0">
                <a:solidFill>
                  <a:schemeClr val="tx1"/>
                </a:solidFill>
              </a:rPr>
              <a:t>5</a:t>
            </a:r>
            <a:r>
              <a:rPr lang="fr-FR" sz="2800" dirty="0" smtClean="0">
                <a:solidFill>
                  <a:schemeClr val="tx1"/>
                </a:solidFill>
              </a:rPr>
              <a:t> unités.</a:t>
            </a:r>
            <a:endParaRPr lang="fr-FR" dirty="0"/>
          </a:p>
          <a:p>
            <a:pPr algn="ctr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106" y="1637574"/>
            <a:ext cx="9543893" cy="2174956"/>
          </a:xfrm>
          <a:prstGeom prst="rect">
            <a:avLst/>
          </a:prstGeom>
        </p:spPr>
      </p:pic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344752" y="1143001"/>
            <a:ext cx="3504719" cy="756034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557890" y="2154394"/>
            <a:ext cx="3082318" cy="14650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01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271</Words>
  <Application>Microsoft Office PowerPoint</Application>
  <PresentationFormat>Grand écran</PresentationFormat>
  <Paragraphs>48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Cycle 2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40</cp:revision>
  <dcterms:created xsi:type="dcterms:W3CDTF">2018-06-27T09:01:28Z</dcterms:created>
  <dcterms:modified xsi:type="dcterms:W3CDTF">2019-03-07T15:05:29Z</dcterms:modified>
</cp:coreProperties>
</file>