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23" r:id="rId3"/>
    <p:sldId id="343" r:id="rId4"/>
    <p:sldId id="344" r:id="rId5"/>
    <p:sldId id="322" r:id="rId6"/>
    <p:sldId id="330" r:id="rId7"/>
    <p:sldId id="332" r:id="rId8"/>
    <p:sldId id="331" r:id="rId9"/>
    <p:sldId id="333" r:id="rId10"/>
    <p:sldId id="334" r:id="rId11"/>
    <p:sldId id="329" r:id="rId12"/>
    <p:sldId id="342" r:id="rId13"/>
    <p:sldId id="328" r:id="rId14"/>
    <p:sldId id="335" r:id="rId15"/>
    <p:sldId id="336" r:id="rId16"/>
    <p:sldId id="340" r:id="rId17"/>
    <p:sldId id="339" r:id="rId18"/>
    <p:sldId id="341" r:id="rId19"/>
    <p:sldId id="337" r:id="rId20"/>
    <p:sldId id="338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F00"/>
    <a:srgbClr val="58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2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6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0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5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Cycle 2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/>
              <a:t>Mesure de longueur sur règle graduée</a:t>
            </a:r>
          </a:p>
          <a:p>
            <a:r>
              <a:rPr lang="fr-FR" sz="4300" b="1" dirty="0" smtClean="0"/>
              <a:t>CHERCHER</a:t>
            </a:r>
            <a:r>
              <a:rPr lang="fr-FR" sz="4300" dirty="0" smtClean="0"/>
              <a:t> </a:t>
            </a:r>
            <a:r>
              <a:rPr lang="fr-FR" sz="4000" dirty="0" smtClean="0"/>
              <a:t>MODELISER REPRESENTER </a:t>
            </a:r>
            <a:r>
              <a:rPr lang="fr-FR" sz="4300" b="1" dirty="0" smtClean="0"/>
              <a:t>RAISONNER</a:t>
            </a:r>
            <a:r>
              <a:rPr lang="fr-FR" sz="4300" dirty="0" smtClean="0"/>
              <a:t> </a:t>
            </a:r>
            <a:r>
              <a:rPr lang="fr-FR" sz="4300" b="1" dirty="0" smtClean="0"/>
              <a:t>CALCULER</a:t>
            </a:r>
            <a:r>
              <a:rPr lang="fr-FR" sz="4300" dirty="0" smtClean="0"/>
              <a:t> </a:t>
            </a:r>
            <a:r>
              <a:rPr lang="fr-FR" sz="4300" b="1" dirty="0" smtClean="0"/>
              <a:t>COMMUNIQUER</a:t>
            </a:r>
            <a:endParaRPr lang="fr-FR" sz="4000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4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Estime la longueur de ce rectangle rouge.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</a:t>
            </a:r>
            <a:r>
              <a:rPr lang="fr-FR" sz="2800" dirty="0">
                <a:solidFill>
                  <a:schemeClr val="tx1"/>
                </a:solidFill>
              </a:rPr>
              <a:t>1</a:t>
            </a:r>
            <a:r>
              <a:rPr lang="fr-FR" sz="2800" dirty="0" smtClean="0">
                <a:solidFill>
                  <a:schemeClr val="tx1"/>
                </a:solidFill>
              </a:rPr>
              <a:t> unité.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681" y="1796064"/>
            <a:ext cx="7768759" cy="23353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27606" y="3126972"/>
            <a:ext cx="5852160" cy="1097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895604" y="1211983"/>
            <a:ext cx="1744602" cy="5908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209800" y="2072608"/>
            <a:ext cx="6669492" cy="96096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82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Estime la longueur de ce rectangle rouge.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</a:t>
            </a:r>
            <a:r>
              <a:rPr lang="fr-FR" sz="2800" dirty="0">
                <a:solidFill>
                  <a:schemeClr val="tx1"/>
                </a:solidFill>
              </a:rPr>
              <a:t>2</a:t>
            </a:r>
            <a:r>
              <a:rPr lang="fr-FR" sz="2800" dirty="0" smtClean="0">
                <a:solidFill>
                  <a:schemeClr val="tx1"/>
                </a:solidFill>
              </a:rPr>
              <a:t> unités.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681" y="1791483"/>
            <a:ext cx="7783999" cy="23399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27606" y="3126972"/>
            <a:ext cx="5852160" cy="1097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1598" y="1240124"/>
            <a:ext cx="3498609" cy="65509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270761" y="2071592"/>
            <a:ext cx="6690360" cy="9619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36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Estime la longueur de ce rectangle brun.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3 unités.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174653" y="3402128"/>
            <a:ext cx="9270609" cy="576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17" y="1903360"/>
            <a:ext cx="9170480" cy="21180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20845" y="2261551"/>
            <a:ext cx="7889224" cy="1426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26459" y="1167606"/>
            <a:ext cx="5069541" cy="7357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48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Estime la longueur de ce rectangle bleu.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5 unités.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37882" y="1730326"/>
            <a:ext cx="5272076" cy="5668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8" y="2319090"/>
            <a:ext cx="11324493" cy="18142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979" y="2565041"/>
            <a:ext cx="10381956" cy="8112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174653" y="3402128"/>
            <a:ext cx="9270609" cy="576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79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prstClr val="black"/>
                </a:solidFill>
              </a:rPr>
              <a:t>Estime la longueur de ce rectangle orange.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prstClr val="black"/>
              </a:solidFill>
            </a:endParaRPr>
          </a:p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Le rectangle bleu mesure 8 unités.</a:t>
            </a:r>
            <a:endParaRPr lang="fr-FR" dirty="0">
              <a:solidFill>
                <a:prstClr val="white"/>
              </a:solidFill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881" y="1722357"/>
            <a:ext cx="8444753" cy="5748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8" y="2319090"/>
            <a:ext cx="11324493" cy="18142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979" y="2565041"/>
            <a:ext cx="10381956" cy="8112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4653" y="3402128"/>
            <a:ext cx="9270609" cy="576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5163" y="4594953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prstClr val="black"/>
                </a:solidFill>
              </a:rPr>
              <a:t>Trouve le </a:t>
            </a:r>
            <a:r>
              <a:rPr lang="fr-FR" sz="3200" dirty="0" smtClean="0">
                <a:solidFill>
                  <a:prstClr val="black"/>
                </a:solidFill>
              </a:rPr>
              <a:t>nombre inscrit à cette graduation.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" y="2309124"/>
            <a:ext cx="11386694" cy="1824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71987" y="2560320"/>
            <a:ext cx="3169920" cy="17667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2131167" y="347974"/>
            <a:ext cx="1051560" cy="2115486"/>
            <a:chOff x="8695123" y="119311"/>
            <a:chExt cx="1051560" cy="2115486"/>
          </a:xfrm>
        </p:grpSpPr>
        <p:sp>
          <p:nvSpPr>
            <p:cNvPr id="4" name="Losange 3"/>
            <p:cNvSpPr/>
            <p:nvPr/>
          </p:nvSpPr>
          <p:spPr>
            <a:xfrm>
              <a:off x="8695123" y="119311"/>
              <a:ext cx="1051560" cy="1267530"/>
            </a:xfrm>
            <a:prstGeom prst="diamond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4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9220903" y="1379565"/>
              <a:ext cx="14537" cy="8552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2453640" y="575049"/>
            <a:ext cx="502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2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6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5163" y="4594953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prstClr val="black"/>
                </a:solidFill>
              </a:rPr>
              <a:t>Trouve le nombre inscrit à cette graduation.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" y="2309124"/>
            <a:ext cx="11386694" cy="1824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8680" y="2560112"/>
            <a:ext cx="9966960" cy="17669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5316327" y="306270"/>
            <a:ext cx="1051560" cy="2115486"/>
            <a:chOff x="8695123" y="119311"/>
            <a:chExt cx="1051560" cy="2115486"/>
          </a:xfrm>
        </p:grpSpPr>
        <p:sp>
          <p:nvSpPr>
            <p:cNvPr id="4" name="Losange 3"/>
            <p:cNvSpPr/>
            <p:nvPr/>
          </p:nvSpPr>
          <p:spPr>
            <a:xfrm>
              <a:off x="8695123" y="119311"/>
              <a:ext cx="1051560" cy="1267530"/>
            </a:xfrm>
            <a:prstGeom prst="diamond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4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9220903" y="1379565"/>
              <a:ext cx="14537" cy="8552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5593080" y="551677"/>
            <a:ext cx="502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5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2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5163" y="4594953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prstClr val="black"/>
                </a:solidFill>
              </a:rPr>
              <a:t>Trouve le nombre inscrit à cette graduation.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" y="2309124"/>
            <a:ext cx="11386694" cy="1824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2240" y="2573920"/>
            <a:ext cx="4840840" cy="15594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2121100" y="315125"/>
            <a:ext cx="1051560" cy="2115486"/>
            <a:chOff x="8695123" y="119311"/>
            <a:chExt cx="1051560" cy="2115486"/>
          </a:xfrm>
        </p:grpSpPr>
        <p:sp>
          <p:nvSpPr>
            <p:cNvPr id="4" name="Losange 3"/>
            <p:cNvSpPr/>
            <p:nvPr/>
          </p:nvSpPr>
          <p:spPr>
            <a:xfrm>
              <a:off x="8695123" y="119311"/>
              <a:ext cx="1051560" cy="1267530"/>
            </a:xfrm>
            <a:prstGeom prst="diamond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4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9220903" y="1379565"/>
              <a:ext cx="14537" cy="8552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2409957" y="547855"/>
            <a:ext cx="502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2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8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5163" y="4594953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prstClr val="black"/>
                </a:solidFill>
              </a:rPr>
              <a:t>Trouve le nombre inscrit à cette graduation.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" y="2309124"/>
            <a:ext cx="11386694" cy="1824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75320" y="2535711"/>
            <a:ext cx="2632522" cy="17669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9537807" y="263375"/>
            <a:ext cx="1051560" cy="2115486"/>
            <a:chOff x="8695123" y="119311"/>
            <a:chExt cx="1051560" cy="2115486"/>
          </a:xfrm>
        </p:grpSpPr>
        <p:sp>
          <p:nvSpPr>
            <p:cNvPr id="4" name="Losange 3"/>
            <p:cNvSpPr/>
            <p:nvPr/>
          </p:nvSpPr>
          <p:spPr>
            <a:xfrm>
              <a:off x="8695123" y="119311"/>
              <a:ext cx="1051560" cy="1267530"/>
            </a:xfrm>
            <a:prstGeom prst="diamond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4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9220903" y="1379565"/>
              <a:ext cx="14537" cy="8552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9826664" y="506017"/>
            <a:ext cx="502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9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9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5163" y="4594953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prstClr val="black"/>
                </a:solidFill>
              </a:rPr>
              <a:t>Trouve le nombre inscrit à cette graduation.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" y="2309124"/>
            <a:ext cx="11386694" cy="1824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8920" y="2555346"/>
            <a:ext cx="9966960" cy="17669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7422583" y="310703"/>
            <a:ext cx="1051560" cy="2115486"/>
            <a:chOff x="8695123" y="119311"/>
            <a:chExt cx="1051560" cy="2115486"/>
          </a:xfrm>
        </p:grpSpPr>
        <p:sp>
          <p:nvSpPr>
            <p:cNvPr id="4" name="Losange 3"/>
            <p:cNvSpPr/>
            <p:nvPr/>
          </p:nvSpPr>
          <p:spPr>
            <a:xfrm>
              <a:off x="8695123" y="119311"/>
              <a:ext cx="1051560" cy="1267530"/>
            </a:xfrm>
            <a:prstGeom prst="diamond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4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9220903" y="1379565"/>
              <a:ext cx="14537" cy="8552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7711440" y="559747"/>
            <a:ext cx="502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7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bleu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</a:t>
            </a:r>
            <a:r>
              <a:rPr lang="fr-FR" sz="2800" dirty="0" smtClean="0">
                <a:solidFill>
                  <a:schemeClr val="tx1"/>
                </a:solidFill>
              </a:rPr>
              <a:t>4 </a:t>
            </a:r>
            <a:r>
              <a:rPr lang="fr-FR" sz="2800" dirty="0" smtClean="0">
                <a:solidFill>
                  <a:schemeClr val="tx1"/>
                </a:solidFill>
              </a:rPr>
              <a:t>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6" y="1637573"/>
            <a:ext cx="9638023" cy="2188225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348905" y="1167606"/>
            <a:ext cx="3599613" cy="6848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936376" y="2393576"/>
            <a:ext cx="8888506" cy="1432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5163" y="4594953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prstClr val="black"/>
                </a:solidFill>
              </a:rPr>
              <a:t>Trouve le nombre inscrit à cette graduation.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prstClr val="black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" y="2309124"/>
            <a:ext cx="11386694" cy="1824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3164" y="2537416"/>
            <a:ext cx="9966960" cy="17669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79607" y="259012"/>
            <a:ext cx="1051560" cy="2115486"/>
            <a:chOff x="8695123" y="119311"/>
            <a:chExt cx="1051560" cy="2115486"/>
          </a:xfrm>
        </p:grpSpPr>
        <p:sp>
          <p:nvSpPr>
            <p:cNvPr id="4" name="Losange 3"/>
            <p:cNvSpPr/>
            <p:nvPr/>
          </p:nvSpPr>
          <p:spPr>
            <a:xfrm>
              <a:off x="8695123" y="119311"/>
              <a:ext cx="1051560" cy="1267530"/>
            </a:xfrm>
            <a:prstGeom prst="diamond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4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9220903" y="1379565"/>
              <a:ext cx="14537" cy="8552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1368464" y="506323"/>
            <a:ext cx="502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1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9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</a:t>
            </a:r>
            <a:r>
              <a:rPr lang="fr-FR" sz="3200" dirty="0" smtClean="0"/>
              <a:t>brun en </a:t>
            </a:r>
            <a:r>
              <a:rPr lang="fr-FR" sz="3200" dirty="0" smtClean="0"/>
              <a:t>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</a:t>
            </a:r>
            <a:r>
              <a:rPr lang="fr-FR" sz="2800" dirty="0" smtClean="0">
                <a:solidFill>
                  <a:schemeClr val="tx1"/>
                </a:solidFill>
              </a:rPr>
              <a:t>brun mesure 6 </a:t>
            </a:r>
            <a:r>
              <a:rPr lang="fr-FR" sz="2800" dirty="0" smtClean="0">
                <a:solidFill>
                  <a:schemeClr val="tx1"/>
                </a:solidFill>
              </a:rPr>
              <a:t>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6" y="1637573"/>
            <a:ext cx="9638023" cy="2188225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348905" y="1048872"/>
            <a:ext cx="5347730" cy="80363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936376" y="2393576"/>
            <a:ext cx="8888506" cy="1432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</a:t>
            </a:r>
            <a:r>
              <a:rPr lang="fr-FR" sz="3200" dirty="0" smtClean="0"/>
              <a:t>vert en </a:t>
            </a:r>
            <a:r>
              <a:rPr lang="fr-FR" sz="3200" dirty="0" smtClean="0"/>
              <a:t>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</a:t>
            </a:r>
            <a:r>
              <a:rPr lang="fr-FR" sz="2800" dirty="0" smtClean="0">
                <a:solidFill>
                  <a:schemeClr val="tx1"/>
                </a:solidFill>
              </a:rPr>
              <a:t>vert mesure 10 </a:t>
            </a:r>
            <a:r>
              <a:rPr lang="fr-FR" sz="2800" dirty="0" smtClean="0">
                <a:solidFill>
                  <a:schemeClr val="tx1"/>
                </a:solidFill>
              </a:rPr>
              <a:t>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6" y="1637573"/>
            <a:ext cx="9638023" cy="2188225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348905" y="1048871"/>
            <a:ext cx="8870860" cy="769270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936376" y="2393576"/>
            <a:ext cx="8888506" cy="1432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4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bleu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6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6" y="1637574"/>
            <a:ext cx="9543893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452283" y="1406424"/>
            <a:ext cx="5284694" cy="43540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796988" y="2164976"/>
            <a:ext cx="5472953" cy="14926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12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jaune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jaune mesure </a:t>
            </a:r>
            <a:r>
              <a:rPr lang="fr-FR" sz="2800" dirty="0" smtClean="0">
                <a:solidFill>
                  <a:schemeClr val="tx1"/>
                </a:solidFill>
              </a:rPr>
              <a:t>4 </a:t>
            </a:r>
            <a:r>
              <a:rPr lang="fr-FR" sz="2800" dirty="0" smtClean="0">
                <a:solidFill>
                  <a:schemeClr val="tx1"/>
                </a:solidFill>
              </a:rPr>
              <a:t>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6" y="1637574"/>
            <a:ext cx="9543893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344752" y="1143001"/>
            <a:ext cx="3504719" cy="756034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57890" y="2154394"/>
            <a:ext cx="3082318" cy="1465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01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orange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7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6" y="1637574"/>
            <a:ext cx="9543893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259152" y="1359668"/>
            <a:ext cx="6086554" cy="5558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65952" y="2193386"/>
            <a:ext cx="5472953" cy="14926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8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orange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orange mesure 2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7" y="1689473"/>
            <a:ext cx="9277573" cy="2114264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317859" y="1300301"/>
            <a:ext cx="1716260" cy="5558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483932" y="2087880"/>
            <a:ext cx="1356548" cy="12702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36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jaune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jaune mesure </a:t>
            </a:r>
            <a:r>
              <a:rPr lang="fr-FR" sz="2800" dirty="0">
                <a:solidFill>
                  <a:schemeClr val="tx1"/>
                </a:solidFill>
              </a:rPr>
              <a:t>5</a:t>
            </a:r>
            <a:r>
              <a:rPr lang="fr-FR" sz="2800" dirty="0" smtClean="0">
                <a:solidFill>
                  <a:schemeClr val="tx1"/>
                </a:solidFill>
              </a:rPr>
              <a:t>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7" y="1639224"/>
            <a:ext cx="9536654" cy="217330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344752" y="1165411"/>
            <a:ext cx="4392224" cy="73362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57889" y="2056068"/>
            <a:ext cx="3965949" cy="1465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24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349</Words>
  <Application>Microsoft Office PowerPoint</Application>
  <PresentationFormat>Grand écran</PresentationFormat>
  <Paragraphs>73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Cycle 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40</cp:revision>
  <dcterms:created xsi:type="dcterms:W3CDTF">2018-06-27T09:01:28Z</dcterms:created>
  <dcterms:modified xsi:type="dcterms:W3CDTF">2019-03-07T15:13:41Z</dcterms:modified>
</cp:coreProperties>
</file>