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779928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Passer par la dizaine </a:t>
            </a:r>
            <a:r>
              <a:rPr lang="fr-FR" sz="2400" b="1" dirty="0" smtClean="0"/>
              <a:t>inférieure</a:t>
            </a: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>pour effectuer des </a:t>
            </a:r>
            <a:r>
              <a:rPr lang="fr-FR" sz="2400" b="1" dirty="0" smtClean="0"/>
              <a:t>soustractions.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16-6-4=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25-5-7=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13-3-7=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14-4-3=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42-2-7=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12-2-6=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23-3-4=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46-6-5=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61-1-5=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37-7-2=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15-5-4=</a:t>
            </a:r>
            <a:r>
              <a:rPr lang="fr-FR" sz="2800" smtClean="0">
                <a:latin typeface="Comic Sans MS" panose="030F0702030302020204" pitchFamily="66" charset="0"/>
              </a:rPr>
              <a:t>	</a:t>
            </a:r>
            <a:r>
              <a:rPr lang="fr-FR" sz="2800" smtClean="0">
                <a:latin typeface="Comic Sans MS" panose="030F0702030302020204" pitchFamily="66" charset="0"/>
              </a:rPr>
              <a:t>36-6-4</a:t>
            </a:r>
            <a:r>
              <a:rPr lang="fr-FR" sz="2800" smtClean="0">
                <a:latin typeface="Comic Sans MS" panose="030F0702030302020204" pitchFamily="66" charset="0"/>
              </a:rPr>
              <a:t>=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24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Passer par la dizaine inférieure pour effectuer des soustractions.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29</cp:revision>
  <dcterms:created xsi:type="dcterms:W3CDTF">2018-09-09T15:25:08Z</dcterms:created>
  <dcterms:modified xsi:type="dcterms:W3CDTF">2019-11-25T12:37:50Z</dcterms:modified>
</cp:coreProperties>
</file>