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64" r:id="rId4"/>
    <p:sldId id="265" r:id="rId5"/>
    <p:sldId id="269" r:id="rId6"/>
    <p:sldId id="263" r:id="rId7"/>
    <p:sldId id="271" r:id="rId8"/>
    <p:sldId id="266" r:id="rId9"/>
    <p:sldId id="270" r:id="rId10"/>
    <p:sldId id="262" r:id="rId11"/>
    <p:sldId id="267" r:id="rId12"/>
    <p:sldId id="268" r:id="rId13"/>
    <p:sldId id="272" r:id="rId14"/>
    <p:sldId id="27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2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79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2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9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49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47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56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1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4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74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3ED2-3575-4EE7-856A-EB4A8D0CC25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770B7-C930-4B38-B69B-470EB3AF4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55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72" y="4543260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54" y="2712616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3" y="4245576"/>
            <a:ext cx="1578628" cy="169802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301284" y="422031"/>
            <a:ext cx="82595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LES 3 </a:t>
            </a:r>
            <a:r>
              <a:rPr lang="fr-FR" sz="4800" dirty="0" smtClean="0">
                <a:latin typeface="Comic Sans MS" panose="030F0702030302020204" pitchFamily="66" charset="0"/>
              </a:rPr>
              <a:t>CLOWNS</a:t>
            </a:r>
          </a:p>
          <a:p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sz="2400" dirty="0">
                <a:latin typeface="Comic Sans MS" panose="030F0702030302020204" pitchFamily="66" charset="0"/>
              </a:rPr>
              <a:t>sur le modèle des albums à calculer de </a:t>
            </a:r>
            <a:r>
              <a:rPr lang="fr-FR" sz="2400" dirty="0" err="1">
                <a:latin typeface="Comic Sans MS" panose="030F0702030302020204" pitchFamily="66" charset="0"/>
              </a:rPr>
              <a:t>Brissiaud</a:t>
            </a:r>
            <a:endParaRPr lang="fr-FR" sz="24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Circonscription de Pompey 54</a:t>
            </a:r>
          </a:p>
          <a:p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663" y="3929660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54" y="2712616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667" y="4200749"/>
            <a:ext cx="1578628" cy="16980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61846"/>
            <a:ext cx="4763069" cy="43961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3 clowns en tout. 2 clowns sont sous le chapiteau.</a:t>
            </a:r>
          </a:p>
          <a:p>
            <a:r>
              <a:rPr lang="fr-FR" sz="2400" dirty="0" smtClean="0"/>
              <a:t>Combien y-a-t-il de clowns à coté du chapiteau ?</a:t>
            </a:r>
          </a:p>
        </p:txBody>
      </p:sp>
    </p:spTree>
    <p:extLst>
      <p:ext uri="{BB962C8B-B14F-4D97-AF65-F5344CB8AC3E}">
        <p14:creationId xmlns:p14="http://schemas.microsoft.com/office/powerpoint/2010/main" val="8490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025" y="3807445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560" y="4935069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12" y="3722990"/>
            <a:ext cx="1578628" cy="16980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63372"/>
            <a:ext cx="4763069" cy="45137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3 clowns en tout.</a:t>
            </a:r>
          </a:p>
          <a:p>
            <a:r>
              <a:rPr lang="fr-FR" sz="2400" dirty="0" smtClean="0"/>
              <a:t>3 </a:t>
            </a:r>
            <a:r>
              <a:rPr lang="fr-FR" sz="2400" dirty="0"/>
              <a:t>clowns sont sous le chapiteau.</a:t>
            </a:r>
            <a:endParaRPr lang="fr-FR" sz="2400" dirty="0" smtClean="0"/>
          </a:p>
          <a:p>
            <a:r>
              <a:rPr lang="fr-FR" sz="2400" dirty="0" smtClean="0"/>
              <a:t>Combien y-a-t-il de clowns à coté du chapiteau ?</a:t>
            </a:r>
          </a:p>
        </p:txBody>
      </p:sp>
    </p:spTree>
    <p:extLst>
      <p:ext uri="{BB962C8B-B14F-4D97-AF65-F5344CB8AC3E}">
        <p14:creationId xmlns:p14="http://schemas.microsoft.com/office/powerpoint/2010/main" val="4835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025" y="3807445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20" y="2665551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529" y="4444079"/>
            <a:ext cx="1578628" cy="16980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35237"/>
            <a:ext cx="4763069" cy="45485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3 clowns en tout.</a:t>
            </a:r>
          </a:p>
          <a:p>
            <a:r>
              <a:rPr lang="fr-FR" sz="2400" dirty="0" smtClean="0"/>
              <a:t>1 clown est sous </a:t>
            </a:r>
            <a:r>
              <a:rPr lang="fr-FR" sz="2400" dirty="0"/>
              <a:t>le chapiteau.</a:t>
            </a:r>
            <a:endParaRPr lang="fr-FR" sz="2400" dirty="0" smtClean="0"/>
          </a:p>
          <a:p>
            <a:r>
              <a:rPr lang="fr-FR" sz="2400" dirty="0" smtClean="0"/>
              <a:t>Combien y-a-t-il de clowns à coté du chapiteau ?</a:t>
            </a:r>
          </a:p>
        </p:txBody>
      </p:sp>
    </p:spTree>
    <p:extLst>
      <p:ext uri="{BB962C8B-B14F-4D97-AF65-F5344CB8AC3E}">
        <p14:creationId xmlns:p14="http://schemas.microsoft.com/office/powerpoint/2010/main" val="287717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39" y="4112955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20" y="2665551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529" y="4444079"/>
            <a:ext cx="1578628" cy="169802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3 clowns en tout.</a:t>
            </a:r>
          </a:p>
          <a:p>
            <a:r>
              <a:rPr lang="fr-FR" sz="2400" dirty="0" smtClean="0"/>
              <a:t>Aucun clown n’est </a:t>
            </a:r>
            <a:r>
              <a:rPr lang="fr-FR" sz="2400" dirty="0"/>
              <a:t>sous le chapiteau.</a:t>
            </a:r>
            <a:endParaRPr lang="fr-FR" sz="2400" dirty="0" smtClean="0"/>
          </a:p>
          <a:p>
            <a:r>
              <a:rPr lang="fr-FR" sz="2400" dirty="0" smtClean="0"/>
              <a:t>Combien y-a-t-il de clowns à coté du chapiteau 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335237"/>
            <a:ext cx="4763069" cy="45485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4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301284" y="422031"/>
            <a:ext cx="6323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Qu’as-tu appris ?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72" y="4543260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54" y="2712616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3" y="4245576"/>
            <a:ext cx="1578628" cy="169802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53218" y="182880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 phase : sans les caches.</a:t>
            </a:r>
          </a:p>
          <a:p>
            <a:r>
              <a:rPr lang="fr-FR" sz="2400" dirty="0" smtClean="0"/>
              <a:t>Combien y-a-t-il de clowns en tout ?</a:t>
            </a:r>
          </a:p>
          <a:p>
            <a:r>
              <a:rPr lang="fr-FR" sz="2400" dirty="0" smtClean="0"/>
              <a:t>Où sont-ils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997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488" y="3993776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54" y="2712616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3" y="4245576"/>
            <a:ext cx="1578628" cy="169802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53218" y="182880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phase : sans les caches.</a:t>
            </a:r>
          </a:p>
          <a:p>
            <a:r>
              <a:rPr lang="fr-FR" sz="2400" dirty="0" smtClean="0"/>
              <a:t>Combien y-a-t-il de clowns en tout ?</a:t>
            </a:r>
          </a:p>
          <a:p>
            <a:r>
              <a:rPr lang="fr-FR" sz="2400" dirty="0" smtClean="0"/>
              <a:t>Où sont-ils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919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488" y="3993776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798" y="4282888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3" y="4245576"/>
            <a:ext cx="1578628" cy="169802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53218" y="182880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1ère phase : sans les caches.</a:t>
            </a:r>
          </a:p>
          <a:p>
            <a:r>
              <a:rPr lang="fr-FR" sz="2400" dirty="0" smtClean="0"/>
              <a:t>Combien y-a-t-il de clowns en tout ?</a:t>
            </a:r>
          </a:p>
          <a:p>
            <a:r>
              <a:rPr lang="fr-FR" sz="2400" dirty="0" smtClean="0"/>
              <a:t>Où sont-ils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306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299" y="3663757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677" y="3948228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16" y="5012390"/>
            <a:ext cx="1578628" cy="169802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53218" y="182880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1ère phase : sans les caches.</a:t>
            </a:r>
          </a:p>
          <a:p>
            <a:r>
              <a:rPr lang="fr-FR" sz="2400" dirty="0" smtClean="0"/>
              <a:t>Combien y-a-t-il de clowns en tout ?</a:t>
            </a:r>
          </a:p>
          <a:p>
            <a:r>
              <a:rPr lang="fr-FR" sz="2400" dirty="0" smtClean="0"/>
              <a:t>Où sont-ils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481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72" y="4543260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1" y="4042028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3" y="4245576"/>
            <a:ext cx="1578628" cy="1698020"/>
          </a:xfrm>
          <a:prstGeom prst="rect">
            <a:avLst/>
          </a:prstGeom>
        </p:spPr>
      </p:pic>
      <p:sp>
        <p:nvSpPr>
          <p:cNvPr id="6" name="Organigramme : Processus 5"/>
          <p:cNvSpPr/>
          <p:nvPr/>
        </p:nvSpPr>
        <p:spPr>
          <a:xfrm>
            <a:off x="5577331" y="3778624"/>
            <a:ext cx="6615238" cy="3079375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3 clowns en tout. 2 clowns sont à côté du chapiteau. </a:t>
            </a:r>
          </a:p>
          <a:p>
            <a:r>
              <a:rPr lang="fr-FR" sz="2400" dirty="0" smtClean="0"/>
              <a:t>Combien y-a-t-il de clowns sous le chapiteau ?</a:t>
            </a:r>
          </a:p>
        </p:txBody>
      </p:sp>
    </p:spTree>
    <p:extLst>
      <p:ext uri="{BB962C8B-B14F-4D97-AF65-F5344CB8AC3E}">
        <p14:creationId xmlns:p14="http://schemas.microsoft.com/office/powerpoint/2010/main" val="202418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796" y="3670479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645" y="3807580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445" y="4572000"/>
            <a:ext cx="1578628" cy="169802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3 clowns en tout. Aucun clown n’est à côté du chapiteau. </a:t>
            </a:r>
          </a:p>
          <a:p>
            <a:r>
              <a:rPr lang="fr-FR" sz="2400" dirty="0" smtClean="0"/>
              <a:t>Combien y-a-t-il de clowns sous le chapiteau ?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5630138" y="3778624"/>
            <a:ext cx="6561862" cy="3079376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25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72" y="4543260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1" y="4042028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307" y="4442299"/>
            <a:ext cx="1578628" cy="1698020"/>
          </a:xfrm>
          <a:prstGeom prst="rect">
            <a:avLst/>
          </a:prstGeom>
        </p:spPr>
      </p:pic>
      <p:sp>
        <p:nvSpPr>
          <p:cNvPr id="6" name="Organigramme : Processus 5"/>
          <p:cNvSpPr/>
          <p:nvPr/>
        </p:nvSpPr>
        <p:spPr>
          <a:xfrm>
            <a:off x="5630138" y="3778624"/>
            <a:ext cx="6561862" cy="3079376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3 clowns en tout. 2 clowns sont à côté du chapiteau. </a:t>
            </a:r>
          </a:p>
          <a:p>
            <a:r>
              <a:rPr lang="fr-FR" sz="2400" smtClean="0"/>
              <a:t>Combien y-a-t-il de clowns sous le chapiteau ?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29930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essus 3"/>
          <p:cNvSpPr/>
          <p:nvPr/>
        </p:nvSpPr>
        <p:spPr>
          <a:xfrm>
            <a:off x="0" y="0"/>
            <a:ext cx="12192000" cy="377862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Processus 4"/>
          <p:cNvSpPr/>
          <p:nvPr/>
        </p:nvSpPr>
        <p:spPr>
          <a:xfrm>
            <a:off x="0" y="3778624"/>
            <a:ext cx="12192000" cy="307937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30925" y="3993776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798905" y="5741893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1395" y="5452781"/>
            <a:ext cx="1811523" cy="578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2" y="0"/>
            <a:ext cx="8144436" cy="6972867"/>
          </a:xfrm>
          <a:prstGeom prst="rect">
            <a:avLst/>
          </a:prstGeom>
        </p:spPr>
      </p:pic>
      <p:sp>
        <p:nvSpPr>
          <p:cNvPr id="2" name="Organigramme : Processus 1"/>
          <p:cNvSpPr/>
          <p:nvPr/>
        </p:nvSpPr>
        <p:spPr>
          <a:xfrm>
            <a:off x="6019800" y="3550023"/>
            <a:ext cx="4119282" cy="2770093"/>
          </a:xfrm>
          <a:prstGeom prst="flowChartProcess">
            <a:avLst/>
          </a:prstGeom>
          <a:solidFill>
            <a:srgbClr val="009343"/>
          </a:solidFill>
          <a:ln>
            <a:solidFill>
              <a:srgbClr val="00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559" y="4767451"/>
            <a:ext cx="1578628" cy="169802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873" y="3818057"/>
            <a:ext cx="1578628" cy="169802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57" y="3969351"/>
            <a:ext cx="1578628" cy="1698020"/>
          </a:xfrm>
          <a:prstGeom prst="rect">
            <a:avLst/>
          </a:prstGeom>
        </p:spPr>
      </p:pic>
      <p:sp>
        <p:nvSpPr>
          <p:cNvPr id="6" name="Organigramme : Processus 5"/>
          <p:cNvSpPr/>
          <p:nvPr/>
        </p:nvSpPr>
        <p:spPr>
          <a:xfrm>
            <a:off x="5670479" y="3778624"/>
            <a:ext cx="6561862" cy="3079376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2220" y="88819"/>
            <a:ext cx="5068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3 clowns en tout. </a:t>
            </a:r>
          </a:p>
          <a:p>
            <a:r>
              <a:rPr lang="fr-FR" sz="2400" dirty="0" smtClean="0"/>
              <a:t>2 clowns sont à côté du chapiteau. </a:t>
            </a:r>
          </a:p>
          <a:p>
            <a:r>
              <a:rPr lang="fr-FR" sz="2400" dirty="0" smtClean="0"/>
              <a:t>Combien y-a-t-il de clowns sous le chapiteau ?</a:t>
            </a:r>
          </a:p>
        </p:txBody>
      </p:sp>
    </p:spTree>
    <p:extLst>
      <p:ext uri="{BB962C8B-B14F-4D97-AF65-F5344CB8AC3E}">
        <p14:creationId xmlns:p14="http://schemas.microsoft.com/office/powerpoint/2010/main" val="396733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351</Words>
  <Application>Microsoft Office PowerPoint</Application>
  <PresentationFormat>Grand écran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12</cp:revision>
  <dcterms:created xsi:type="dcterms:W3CDTF">2019-10-22T05:49:22Z</dcterms:created>
  <dcterms:modified xsi:type="dcterms:W3CDTF">2019-11-27T07:15:06Z</dcterms:modified>
</cp:coreProperties>
</file>