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9" r:id="rId6"/>
    <p:sldId id="260" r:id="rId7"/>
    <p:sldId id="263" r:id="rId8"/>
    <p:sldId id="264" r:id="rId9"/>
    <p:sldId id="265" r:id="rId10"/>
    <p:sldId id="271" r:id="rId11"/>
    <p:sldId id="266" r:id="rId12"/>
    <p:sldId id="267" r:id="rId13"/>
    <p:sldId id="270" r:id="rId14"/>
    <p:sldId id="268" r:id="rId15"/>
    <p:sldId id="272" r:id="rId16"/>
    <p:sldId id="273" r:id="rId17"/>
    <p:sldId id="256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7D31"/>
    <a:srgbClr val="9ECA8E"/>
    <a:srgbClr val="BEDBAB"/>
    <a:srgbClr val="6BB04F"/>
    <a:srgbClr val="59A448"/>
    <a:srgbClr val="00892C"/>
    <a:srgbClr val="249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F2E6-9FA0-40EC-83CA-30216F944D9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CACE-4EEF-4D95-962E-D026D59CF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13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F2E6-9FA0-40EC-83CA-30216F944D9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CACE-4EEF-4D95-962E-D026D59CF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83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F2E6-9FA0-40EC-83CA-30216F944D9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CACE-4EEF-4D95-962E-D026D59CF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58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F2E6-9FA0-40EC-83CA-30216F944D9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CACE-4EEF-4D95-962E-D026D59CF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76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F2E6-9FA0-40EC-83CA-30216F944D9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CACE-4EEF-4D95-962E-D026D59CF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00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F2E6-9FA0-40EC-83CA-30216F944D9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CACE-4EEF-4D95-962E-D026D59CF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44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F2E6-9FA0-40EC-83CA-30216F944D9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CACE-4EEF-4D95-962E-D026D59CF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01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F2E6-9FA0-40EC-83CA-30216F944D9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CACE-4EEF-4D95-962E-D026D59CF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12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F2E6-9FA0-40EC-83CA-30216F944D9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CACE-4EEF-4D95-962E-D026D59CF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49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F2E6-9FA0-40EC-83CA-30216F944D9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CACE-4EEF-4D95-962E-D026D59CF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00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F2E6-9FA0-40EC-83CA-30216F944D9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CACE-4EEF-4D95-962E-D026D59CF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10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F2E6-9FA0-40EC-83CA-30216F944D9A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CACE-4EEF-4D95-962E-D026D59CF7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802" y="2606673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885" y="1809085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3791228" y="4609972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780793" y="3736403"/>
            <a:ext cx="1828133" cy="1341842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2115669" y="45993"/>
            <a:ext cx="97118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Comic Sans MS" panose="030F0702030302020204" pitchFamily="66" charset="0"/>
              </a:rPr>
              <a:t>LES 4 </a:t>
            </a:r>
            <a:r>
              <a:rPr lang="fr-FR" sz="4800" dirty="0" smtClean="0">
                <a:latin typeface="Comic Sans MS" panose="030F0702030302020204" pitchFamily="66" charset="0"/>
              </a:rPr>
              <a:t>ABEILLES</a:t>
            </a:r>
          </a:p>
          <a:p>
            <a:endParaRPr lang="fr-FR" sz="4800" dirty="0">
              <a:latin typeface="Comic Sans MS" panose="030F0702030302020204" pitchFamily="66" charset="0"/>
            </a:endParaRPr>
          </a:p>
          <a:p>
            <a:r>
              <a:rPr lang="fr-FR" sz="2800" dirty="0">
                <a:latin typeface="Comic Sans MS" panose="030F0702030302020204" pitchFamily="66" charset="0"/>
              </a:rPr>
              <a:t>sur le modèle des albums à calculer de </a:t>
            </a:r>
            <a:r>
              <a:rPr lang="fr-FR" sz="2800" dirty="0" err="1">
                <a:latin typeface="Comic Sans MS" panose="030F0702030302020204" pitchFamily="66" charset="0"/>
              </a:rPr>
              <a:t>Brissiaud</a:t>
            </a:r>
            <a:endParaRPr lang="fr-FR" sz="2800" dirty="0">
              <a:latin typeface="Comic Sans MS" panose="030F0702030302020204" pitchFamily="66" charset="0"/>
            </a:endParaRPr>
          </a:p>
          <a:p>
            <a:r>
              <a:rPr lang="fr-FR" sz="2000" dirty="0">
                <a:latin typeface="Comic Sans MS" panose="030F0702030302020204" pitchFamily="66" charset="0"/>
              </a:rPr>
              <a:t>Circonscription de Pompey 54</a:t>
            </a:r>
          </a:p>
          <a:p>
            <a:endParaRPr lang="fr-F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7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539" y="3329268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06027" y="3433666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9904036" y="4875543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7047616" y="4680433"/>
            <a:ext cx="1828133" cy="1341842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52219" y="88819"/>
            <a:ext cx="8271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droite.</a:t>
            </a:r>
          </a:p>
          <a:p>
            <a:r>
              <a:rPr lang="fr-FR" sz="2400" dirty="0" smtClean="0"/>
              <a:t>Il y a 4 abeilles en tout. Aucune abeille n’est sur une fleur. </a:t>
            </a:r>
          </a:p>
          <a:p>
            <a:r>
              <a:rPr lang="fr-FR" sz="2400" dirty="0" smtClean="0"/>
              <a:t>Combien y-a-t-il d’abeilles sur l’herbe ?</a:t>
            </a:r>
          </a:p>
        </p:txBody>
      </p:sp>
      <p:sp>
        <p:nvSpPr>
          <p:cNvPr id="29" name="Organigramme : Processus 28"/>
          <p:cNvSpPr/>
          <p:nvPr/>
        </p:nvSpPr>
        <p:spPr>
          <a:xfrm>
            <a:off x="6215234" y="2901205"/>
            <a:ext cx="6024949" cy="3956796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91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802" y="2606673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885" y="1809085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3791228" y="4609972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9167782" y="4335504"/>
            <a:ext cx="1828133" cy="1341842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-94128" y="1809085"/>
            <a:ext cx="6528138" cy="50489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-47943" y="88819"/>
            <a:ext cx="8236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gauche.</a:t>
            </a:r>
          </a:p>
          <a:p>
            <a:r>
              <a:rPr lang="fr-FR" sz="2400" dirty="0" smtClean="0"/>
              <a:t>Il y a 4 abeilles en tout. 1 abeille est sur l’herbe. </a:t>
            </a:r>
          </a:p>
          <a:p>
            <a:r>
              <a:rPr lang="fr-FR" sz="2400" dirty="0" smtClean="0"/>
              <a:t>Combien y-a-t-il d’abeilles sur les fleurs ?</a:t>
            </a:r>
          </a:p>
        </p:txBody>
      </p:sp>
    </p:spTree>
    <p:extLst>
      <p:ext uri="{BB962C8B-B14F-4D97-AF65-F5344CB8AC3E}">
        <p14:creationId xmlns:p14="http://schemas.microsoft.com/office/powerpoint/2010/main" val="102886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644" y="2574359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885" y="1809085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3791228" y="4609972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7905274" y="3948145"/>
            <a:ext cx="1828133" cy="1341842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-94128" y="1809085"/>
            <a:ext cx="6528138" cy="50489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-47943" y="88819"/>
            <a:ext cx="8236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gauche.</a:t>
            </a:r>
          </a:p>
          <a:p>
            <a:r>
              <a:rPr lang="fr-FR" sz="2400" dirty="0" smtClean="0"/>
              <a:t>Il y a 4 abeilles en tout. 2 abeilles sont sur l’herbe. </a:t>
            </a:r>
          </a:p>
          <a:p>
            <a:r>
              <a:rPr lang="fr-FR" sz="2400" dirty="0" smtClean="0"/>
              <a:t>Combien y-a-t-il d’abeilles sur les fleurs ?</a:t>
            </a:r>
          </a:p>
        </p:txBody>
      </p:sp>
    </p:spTree>
    <p:extLst>
      <p:ext uri="{BB962C8B-B14F-4D97-AF65-F5344CB8AC3E}">
        <p14:creationId xmlns:p14="http://schemas.microsoft.com/office/powerpoint/2010/main" val="101960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644" y="2574359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24799" y="4700142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10057210" y="4758282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7189765" y="3109907"/>
            <a:ext cx="1828133" cy="1341842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-115024" y="1832753"/>
            <a:ext cx="6528138" cy="50489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-47943" y="88819"/>
            <a:ext cx="8236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gauche.</a:t>
            </a:r>
          </a:p>
          <a:p>
            <a:r>
              <a:rPr lang="fr-FR" sz="2400" dirty="0" smtClean="0"/>
              <a:t>Il y a 4 abeilles en tout. 2 abeilles sont sur l’herbe. </a:t>
            </a:r>
          </a:p>
          <a:p>
            <a:r>
              <a:rPr lang="fr-FR" sz="2400" dirty="0" smtClean="0"/>
              <a:t>Combien y-a-t-il d’abeilles sur les fleurs ?</a:t>
            </a:r>
          </a:p>
        </p:txBody>
      </p:sp>
    </p:spTree>
    <p:extLst>
      <p:ext uri="{BB962C8B-B14F-4D97-AF65-F5344CB8AC3E}">
        <p14:creationId xmlns:p14="http://schemas.microsoft.com/office/powerpoint/2010/main" val="324541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539" y="3329268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6560" y="2143687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9904036" y="4875543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780793" y="3736403"/>
            <a:ext cx="1828133" cy="1341842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-94128" y="1809085"/>
            <a:ext cx="6528138" cy="50489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-47943" y="88819"/>
            <a:ext cx="8236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gauche.</a:t>
            </a:r>
          </a:p>
          <a:p>
            <a:r>
              <a:rPr lang="fr-FR" sz="2400" dirty="0" smtClean="0"/>
              <a:t>Il y a 4 abeilles en tout. 3 abeilles </a:t>
            </a:r>
            <a:r>
              <a:rPr lang="fr-FR" sz="2400" smtClean="0"/>
              <a:t>sont sur </a:t>
            </a:r>
            <a:r>
              <a:rPr lang="fr-FR" sz="2400" dirty="0" smtClean="0"/>
              <a:t>l’herbe. </a:t>
            </a:r>
          </a:p>
          <a:p>
            <a:r>
              <a:rPr lang="fr-FR" sz="2400" dirty="0" smtClean="0"/>
              <a:t>Combien y-a-t-il d’abeilles sur les fleurs ?</a:t>
            </a:r>
          </a:p>
        </p:txBody>
      </p:sp>
    </p:spTree>
    <p:extLst>
      <p:ext uri="{BB962C8B-B14F-4D97-AF65-F5344CB8AC3E}">
        <p14:creationId xmlns:p14="http://schemas.microsoft.com/office/powerpoint/2010/main" val="220150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766" y="2346371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5029" y="2026906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3295887" y="4525717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780793" y="3736403"/>
            <a:ext cx="1828133" cy="1341842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-47943" y="88819"/>
            <a:ext cx="8236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gauche.</a:t>
            </a:r>
          </a:p>
          <a:p>
            <a:r>
              <a:rPr lang="fr-FR" sz="2400" dirty="0" smtClean="0"/>
              <a:t>Il y a 4 abeilles en tout. Aucune abeille n’est sur l’herbe. </a:t>
            </a:r>
          </a:p>
          <a:p>
            <a:r>
              <a:rPr lang="fr-FR" sz="2400" dirty="0" smtClean="0"/>
              <a:t>Combien y-a-t-il d’abeilles sur les fleurs ?</a:t>
            </a:r>
          </a:p>
        </p:txBody>
      </p:sp>
    </p:spTree>
    <p:extLst>
      <p:ext uri="{BB962C8B-B14F-4D97-AF65-F5344CB8AC3E}">
        <p14:creationId xmlns:p14="http://schemas.microsoft.com/office/powerpoint/2010/main" val="9151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539" y="3329268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6560" y="2143687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9904036" y="4875543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780793" y="3736403"/>
            <a:ext cx="1828133" cy="1341842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-94128" y="1809085"/>
            <a:ext cx="6528138" cy="50489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-47943" y="88819"/>
            <a:ext cx="8236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gauche.</a:t>
            </a:r>
          </a:p>
          <a:p>
            <a:r>
              <a:rPr lang="fr-FR" sz="2400" dirty="0" smtClean="0"/>
              <a:t>Il y a 4 abeilles en tout. 3 abeilles </a:t>
            </a:r>
            <a:r>
              <a:rPr lang="fr-FR" sz="2400" smtClean="0"/>
              <a:t>sont sur </a:t>
            </a:r>
            <a:r>
              <a:rPr lang="fr-FR" sz="2400" dirty="0" smtClean="0"/>
              <a:t>l’herbe. </a:t>
            </a:r>
          </a:p>
          <a:p>
            <a:r>
              <a:rPr lang="fr-FR" sz="2400" dirty="0" smtClean="0"/>
              <a:t>Combien y-a-t-il d’abeilles sur les fleurs ?</a:t>
            </a:r>
          </a:p>
        </p:txBody>
      </p:sp>
    </p:spTree>
    <p:extLst>
      <p:ext uri="{BB962C8B-B14F-4D97-AF65-F5344CB8AC3E}">
        <p14:creationId xmlns:p14="http://schemas.microsoft.com/office/powerpoint/2010/main" val="180744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1301284" y="422031"/>
            <a:ext cx="6323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smtClean="0">
                <a:latin typeface="Comic Sans MS" panose="030F0702030302020204" pitchFamily="66" charset="0"/>
              </a:rPr>
              <a:t>Qu’as-tu appris ?</a:t>
            </a:r>
            <a:endParaRPr lang="fr-F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802" y="2606673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885" y="1809085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3791228" y="4609972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780793" y="3736403"/>
            <a:ext cx="1828133" cy="1341842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122159" y="115931"/>
            <a:ext cx="4698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 phase : sans les caches.</a:t>
            </a:r>
          </a:p>
          <a:p>
            <a:r>
              <a:rPr lang="fr-FR" sz="2400" dirty="0" smtClean="0"/>
              <a:t>Combien y-a-t-il d’abeilles en tout ?</a:t>
            </a:r>
          </a:p>
          <a:p>
            <a:r>
              <a:rPr lang="fr-FR" sz="2400" dirty="0" smtClean="0"/>
              <a:t>Où sont-elles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705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802" y="2606673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885" y="1809085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3791228" y="4609972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9167782" y="4335504"/>
            <a:ext cx="1828133" cy="1341842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122159" y="115931"/>
            <a:ext cx="4698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 phase : sans les caches.</a:t>
            </a:r>
          </a:p>
          <a:p>
            <a:r>
              <a:rPr lang="fr-FR" sz="2400" dirty="0" smtClean="0"/>
              <a:t>Combien y-a-t-il d’abeilles en tout ?</a:t>
            </a:r>
          </a:p>
          <a:p>
            <a:r>
              <a:rPr lang="fr-FR" sz="2400" dirty="0" smtClean="0"/>
              <a:t>Où sont-elles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963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644" y="2574359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885" y="1809085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3791228" y="4609972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7905274" y="3948145"/>
            <a:ext cx="1828133" cy="1341842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122159" y="115931"/>
            <a:ext cx="4698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 phase : sans les caches.</a:t>
            </a:r>
          </a:p>
          <a:p>
            <a:r>
              <a:rPr lang="fr-FR" sz="2400" dirty="0" smtClean="0"/>
              <a:t>Combien y-a-t-il d’abeilles en tout ?</a:t>
            </a:r>
          </a:p>
          <a:p>
            <a:r>
              <a:rPr lang="fr-FR" sz="2400" dirty="0" smtClean="0"/>
              <a:t>Où sont-elles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761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644" y="2574359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4764" y="4474473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9463644" y="4544980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6924545" y="2496228"/>
            <a:ext cx="1828133" cy="1341842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122159" y="115931"/>
            <a:ext cx="4698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 phase : sans les caches.</a:t>
            </a:r>
          </a:p>
          <a:p>
            <a:r>
              <a:rPr lang="fr-FR" sz="2400" dirty="0" smtClean="0"/>
              <a:t>Combien y-a-t-il d’abeilles en tout ?</a:t>
            </a:r>
          </a:p>
          <a:p>
            <a:r>
              <a:rPr lang="fr-FR" sz="2400" dirty="0" smtClean="0"/>
              <a:t>Où sont-elles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4613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539" y="3329268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86560" y="2143687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9904036" y="4875543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780793" y="3736403"/>
            <a:ext cx="1828133" cy="1341842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122159" y="115931"/>
            <a:ext cx="4698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 phase : sans les caches.</a:t>
            </a:r>
          </a:p>
          <a:p>
            <a:r>
              <a:rPr lang="fr-FR" sz="2400" dirty="0" smtClean="0"/>
              <a:t>Combien y-a-t-il d’abeilles en tout ?</a:t>
            </a:r>
          </a:p>
          <a:p>
            <a:r>
              <a:rPr lang="fr-FR" sz="2400" dirty="0" smtClean="0"/>
              <a:t>Où sont-elles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1110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46" y="3951378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885" y="1809085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3791228" y="4609972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9167782" y="4335504"/>
            <a:ext cx="1828133" cy="1341842"/>
          </a:xfrm>
          <a:prstGeom prst="rect">
            <a:avLst/>
          </a:prstGeom>
        </p:spPr>
      </p:pic>
      <p:sp>
        <p:nvSpPr>
          <p:cNvPr id="27" name="Organigramme : Processus 26"/>
          <p:cNvSpPr/>
          <p:nvPr/>
        </p:nvSpPr>
        <p:spPr>
          <a:xfrm>
            <a:off x="6215234" y="2901205"/>
            <a:ext cx="6024949" cy="3956796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2219" y="88819"/>
            <a:ext cx="8271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droite.</a:t>
            </a:r>
          </a:p>
          <a:p>
            <a:r>
              <a:rPr lang="fr-FR" sz="2400" dirty="0" smtClean="0"/>
              <a:t>Il y a 4 abeilles en tout. 3 abeilles sont sur des fleurs. </a:t>
            </a:r>
          </a:p>
          <a:p>
            <a:r>
              <a:rPr lang="fr-FR" sz="2400" dirty="0" smtClean="0"/>
              <a:t>Combien y-a-t-il d’abeilles sur l’herbe ?</a:t>
            </a:r>
          </a:p>
        </p:txBody>
      </p:sp>
    </p:spTree>
    <p:extLst>
      <p:ext uri="{BB962C8B-B14F-4D97-AF65-F5344CB8AC3E}">
        <p14:creationId xmlns:p14="http://schemas.microsoft.com/office/powerpoint/2010/main" val="346806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914" y="3219634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8007" y="4106957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3791228" y="4609972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7905274" y="3948145"/>
            <a:ext cx="1828133" cy="1341842"/>
          </a:xfrm>
          <a:prstGeom prst="rect">
            <a:avLst/>
          </a:prstGeom>
        </p:spPr>
      </p:pic>
      <p:sp>
        <p:nvSpPr>
          <p:cNvPr id="27" name="Organigramme : Processus 26"/>
          <p:cNvSpPr/>
          <p:nvPr/>
        </p:nvSpPr>
        <p:spPr>
          <a:xfrm>
            <a:off x="6215234" y="2901205"/>
            <a:ext cx="6024949" cy="3956796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2219" y="88819"/>
            <a:ext cx="8271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droite.</a:t>
            </a:r>
          </a:p>
          <a:p>
            <a:r>
              <a:rPr lang="fr-FR" sz="2400" dirty="0" smtClean="0"/>
              <a:t>Il y a 4 abeilles en tout. 2 abeilles sont sur des fleurs. </a:t>
            </a:r>
          </a:p>
          <a:p>
            <a:r>
              <a:rPr lang="fr-FR" sz="2400" dirty="0" smtClean="0"/>
              <a:t>Combien y-a-t-il d’abeilles sur l’herbe ?</a:t>
            </a:r>
          </a:p>
        </p:txBody>
      </p:sp>
    </p:spTree>
    <p:extLst>
      <p:ext uri="{BB962C8B-B14F-4D97-AF65-F5344CB8AC3E}">
        <p14:creationId xmlns:p14="http://schemas.microsoft.com/office/powerpoint/2010/main" val="91159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398187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2622176" y="5190565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115670" y="4320989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96870" y="4343401"/>
            <a:ext cx="672353" cy="551329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52717" y="3303495"/>
            <a:ext cx="672353" cy="551329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433046" y="3303495"/>
            <a:ext cx="932330" cy="826993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118845" y="3640792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741393" y="3030071"/>
            <a:ext cx="748553" cy="428064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946897" y="3916456"/>
            <a:ext cx="356346" cy="152400"/>
          </a:xfrm>
          <a:prstGeom prst="ellipse">
            <a:avLst/>
          </a:prstGeom>
          <a:solidFill>
            <a:srgbClr val="00892C"/>
          </a:solidFill>
          <a:ln>
            <a:solidFill>
              <a:srgbClr val="0089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182471" y="3636311"/>
            <a:ext cx="748553" cy="428064"/>
          </a:xfrm>
          <a:prstGeom prst="ellipse">
            <a:avLst/>
          </a:prstGeom>
          <a:solidFill>
            <a:srgbClr val="249537"/>
          </a:solidFill>
          <a:ln>
            <a:solidFill>
              <a:srgbClr val="2495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8711452" y="4680698"/>
            <a:ext cx="748553" cy="428064"/>
          </a:xfrm>
          <a:prstGeom prst="ellipse">
            <a:avLst/>
          </a:prstGeom>
          <a:solidFill>
            <a:srgbClr val="59A448"/>
          </a:solidFill>
          <a:ln>
            <a:solidFill>
              <a:srgbClr val="59A4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924799" y="3892925"/>
            <a:ext cx="748553" cy="428064"/>
          </a:xfrm>
          <a:prstGeom prst="ellipse">
            <a:avLst/>
          </a:prstGeom>
          <a:solidFill>
            <a:srgbClr val="6BB04F"/>
          </a:solidFill>
          <a:ln>
            <a:solidFill>
              <a:srgbClr val="6BB0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8120902" y="2901204"/>
            <a:ext cx="748553" cy="428064"/>
          </a:xfrm>
          <a:prstGeom prst="ellipse">
            <a:avLst/>
          </a:prstGeom>
          <a:solidFill>
            <a:srgbClr val="BEDBAB"/>
          </a:solidFill>
          <a:ln>
            <a:solidFill>
              <a:srgbClr val="BED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661461" y="3490072"/>
            <a:ext cx="526676" cy="178173"/>
          </a:xfrm>
          <a:prstGeom prst="ellipse">
            <a:avLst/>
          </a:prstGeom>
          <a:solidFill>
            <a:srgbClr val="9ECA8E"/>
          </a:solidFill>
          <a:ln>
            <a:solidFill>
              <a:srgbClr val="9EC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095934" y="5060578"/>
            <a:ext cx="748553" cy="428064"/>
          </a:xfrm>
          <a:prstGeom prst="ellipse">
            <a:avLst/>
          </a:prstGeom>
          <a:solidFill>
            <a:srgbClr val="187D31"/>
          </a:solidFill>
          <a:ln>
            <a:solidFill>
              <a:srgbClr val="18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8" y="2084211"/>
            <a:ext cx="2999997" cy="386042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45" y="2544260"/>
            <a:ext cx="3474942" cy="386042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6" y="3987052"/>
            <a:ext cx="2999997" cy="437253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977" y="4723606"/>
            <a:ext cx="3511929" cy="3068731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539" y="3329268"/>
            <a:ext cx="1955990" cy="139364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06027" y="3433666"/>
            <a:ext cx="1649784" cy="1393643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7894">
            <a:off x="9904036" y="4875543"/>
            <a:ext cx="1955990" cy="139364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7151" flipH="1">
            <a:off x="3376665" y="2487228"/>
            <a:ext cx="1828133" cy="1341842"/>
          </a:xfrm>
          <a:prstGeom prst="rect">
            <a:avLst/>
          </a:prstGeom>
        </p:spPr>
      </p:pic>
      <p:sp>
        <p:nvSpPr>
          <p:cNvPr id="27" name="Organigramme : Processus 26"/>
          <p:cNvSpPr/>
          <p:nvPr/>
        </p:nvSpPr>
        <p:spPr>
          <a:xfrm>
            <a:off x="6215234" y="2901205"/>
            <a:ext cx="6024949" cy="3956796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2219" y="88819"/>
            <a:ext cx="8271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phase : avec le cache de droite.</a:t>
            </a:r>
          </a:p>
          <a:p>
            <a:r>
              <a:rPr lang="fr-FR" sz="2400" dirty="0" smtClean="0"/>
              <a:t>Il y a 4 abeilles en tout. 1 abeille est sur une fleur. </a:t>
            </a:r>
          </a:p>
          <a:p>
            <a:r>
              <a:rPr lang="fr-FR" sz="2400" dirty="0" smtClean="0"/>
              <a:t>Combien y-a-t-il d’abeilles sur l’herbe ?</a:t>
            </a:r>
          </a:p>
        </p:txBody>
      </p:sp>
    </p:spTree>
    <p:extLst>
      <p:ext uri="{BB962C8B-B14F-4D97-AF65-F5344CB8AC3E}">
        <p14:creationId xmlns:p14="http://schemas.microsoft.com/office/powerpoint/2010/main" val="242612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4355</TotalTime>
  <Words>399</Words>
  <Application>Microsoft Office PowerPoint</Application>
  <PresentationFormat>Grand écran</PresentationFormat>
  <Paragraphs>50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10</cp:revision>
  <dcterms:created xsi:type="dcterms:W3CDTF">2019-10-22T06:52:04Z</dcterms:created>
  <dcterms:modified xsi:type="dcterms:W3CDTF">2019-11-27T07:14:44Z</dcterms:modified>
</cp:coreProperties>
</file>