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73" r:id="rId6"/>
    <p:sldId id="261" r:id="rId7"/>
    <p:sldId id="262" r:id="rId8"/>
    <p:sldId id="258" r:id="rId9"/>
    <p:sldId id="264" r:id="rId10"/>
    <p:sldId id="275" r:id="rId11"/>
    <p:sldId id="263" r:id="rId12"/>
    <p:sldId id="265" r:id="rId13"/>
    <p:sldId id="269" r:id="rId14"/>
    <p:sldId id="270" r:id="rId15"/>
    <p:sldId id="271" r:id="rId16"/>
    <p:sldId id="274" r:id="rId17"/>
    <p:sldId id="276" r:id="rId18"/>
    <p:sldId id="272" r:id="rId19"/>
    <p:sldId id="278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2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96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78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56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3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67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1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57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11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78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B5A1-CF00-43E6-89FF-578E2F034497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5052-07CE-488B-AD03-BC086D58FF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0"/>
            <a:ext cx="12375776" cy="30928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01284" y="422031"/>
            <a:ext cx="87167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mtClean="0">
                <a:latin typeface="Comic Sans MS" panose="030F0702030302020204" pitchFamily="66" charset="0"/>
              </a:rPr>
              <a:t>LES </a:t>
            </a:r>
            <a:r>
              <a:rPr lang="fr-FR" sz="4800" smtClean="0">
                <a:latin typeface="Comic Sans MS" panose="030F0702030302020204" pitchFamily="66" charset="0"/>
              </a:rPr>
              <a:t>5 </a:t>
            </a:r>
            <a:r>
              <a:rPr lang="fr-FR" sz="4800" dirty="0" smtClean="0">
                <a:latin typeface="Comic Sans MS" panose="030F0702030302020204" pitchFamily="66" charset="0"/>
              </a:rPr>
              <a:t>AVIONS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sur le modèle des albums à calculer de </a:t>
            </a:r>
            <a:r>
              <a:rPr lang="fr-FR" sz="2400" dirty="0" err="1">
                <a:latin typeface="Comic Sans MS" panose="030F0702030302020204" pitchFamily="66" charset="0"/>
              </a:rPr>
              <a:t>Brissiaud</a:t>
            </a:r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Circonscription de Pompey 54</a:t>
            </a:r>
          </a:p>
          <a:p>
            <a:endParaRPr lang="fr-F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21" y="1876802"/>
            <a:ext cx="2064121" cy="9358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7" y="246595"/>
            <a:ext cx="2731269" cy="12736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0" y="1249091"/>
            <a:ext cx="2003967" cy="100269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0437" y="589154"/>
            <a:ext cx="1809339" cy="93105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8924" y="1546412"/>
            <a:ext cx="2008094" cy="1033328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0357" y="3124592"/>
            <a:ext cx="2612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haut.</a:t>
            </a:r>
          </a:p>
          <a:p>
            <a:r>
              <a:rPr lang="fr-FR" dirty="0" smtClean="0"/>
              <a:t>Il y a 5 avions en tout. Aucun avion n’est posé. Les autres volent dans le ciel.</a:t>
            </a:r>
          </a:p>
          <a:p>
            <a:r>
              <a:rPr lang="fr-FR" dirty="0" smtClean="0"/>
              <a:t>Combien y-a-t-il d’avions en tout dans le ciel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-30357" y="-23852"/>
            <a:ext cx="12371961" cy="284875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4" y="5258222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06" y="1141342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0897" y="3493396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172" y="5392768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0357" y="3124592"/>
            <a:ext cx="261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haut.</a:t>
            </a:r>
          </a:p>
          <a:p>
            <a:r>
              <a:rPr lang="fr-FR" dirty="0" smtClean="0"/>
              <a:t>Il y a 5 avions en tout. 4 avions sont posés. Les autres volent dans le ciel.</a:t>
            </a:r>
          </a:p>
          <a:p>
            <a:r>
              <a:rPr lang="fr-FR" dirty="0" smtClean="0"/>
              <a:t>Combien y-a-t-il d’avions en tout dans le ciel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3815" y="-23794"/>
            <a:ext cx="12371961" cy="284875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65" y="1345186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22" y="96601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309" y="998985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0513" y="511486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0357" y="3124592"/>
            <a:ext cx="261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haut.</a:t>
            </a:r>
          </a:p>
          <a:p>
            <a:r>
              <a:rPr lang="fr-FR" dirty="0" smtClean="0"/>
              <a:t>Il y a 5 avions en tout. 1 avion est posé. Les autres volent dans le ciel.</a:t>
            </a:r>
          </a:p>
          <a:p>
            <a:r>
              <a:rPr lang="fr-FR" dirty="0" smtClean="0"/>
              <a:t>Combien y-a-t-il d’avions en tout dans le ciel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3815" y="-23794"/>
            <a:ext cx="12371961" cy="284875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89" y="1000256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53" y="5540261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6759" y="1464025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0513" y="511486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41147"/>
            <a:ext cx="887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bas.</a:t>
            </a:r>
          </a:p>
          <a:p>
            <a:r>
              <a:rPr lang="fr-FR" dirty="0" smtClean="0"/>
              <a:t>Il y a 5 avions en tout. 3 avions volent dans le ciel. </a:t>
            </a:r>
          </a:p>
          <a:p>
            <a:r>
              <a:rPr lang="fr-FR" dirty="0" smtClean="0"/>
              <a:t>Combien y-a-t-il d’avions posés sur le sol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0" y="3247556"/>
            <a:ext cx="12371961" cy="3827011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32" y="5346256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53" y="5540261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0" y="3730276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4296" y="142467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41147"/>
            <a:ext cx="851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bas.</a:t>
            </a:r>
          </a:p>
          <a:p>
            <a:r>
              <a:rPr lang="fr-FR" dirty="0" smtClean="0"/>
              <a:t>Il y a 5 avions en tout. 1 avion vole dans le ciel. </a:t>
            </a:r>
          </a:p>
          <a:p>
            <a:r>
              <a:rPr lang="fr-FR" dirty="0" smtClean="0"/>
              <a:t>Combien y-a-t-il d’avions posés sur le sol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-53078" y="3267859"/>
            <a:ext cx="12371961" cy="3827011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4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38" y="4823431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1627197"/>
            <a:ext cx="2515574" cy="117303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51" y="364649"/>
            <a:ext cx="1982366" cy="99188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9321" y="1874256"/>
            <a:ext cx="1920571" cy="98829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8246" y="226871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7955" y="19522"/>
            <a:ext cx="912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bas.</a:t>
            </a:r>
          </a:p>
          <a:p>
            <a:r>
              <a:rPr lang="fr-FR" dirty="0" smtClean="0"/>
              <a:t>Il y a 5 avions en tout. 4 avions volent dans le ciel. </a:t>
            </a:r>
          </a:p>
          <a:p>
            <a:r>
              <a:rPr lang="fr-FR" dirty="0" smtClean="0"/>
              <a:t>Combien y-a-t-il d’avions posés sur le sol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-1" y="3319746"/>
            <a:ext cx="12371961" cy="3827011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86" y="1133711"/>
            <a:ext cx="2057218" cy="9327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28" y="2016088"/>
            <a:ext cx="1930359" cy="9001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74" y="1767245"/>
            <a:ext cx="1572771" cy="78694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694" y="183040"/>
            <a:ext cx="1852765" cy="9533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3170" y="190921"/>
            <a:ext cx="1929946" cy="9931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1" y="41147"/>
            <a:ext cx="912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bas.</a:t>
            </a:r>
          </a:p>
          <a:p>
            <a:r>
              <a:rPr lang="fr-FR" dirty="0" smtClean="0"/>
              <a:t>Il y a 5 avions en tout. 5 avions volent dans le ciel. </a:t>
            </a:r>
          </a:p>
          <a:p>
            <a:r>
              <a:rPr lang="fr-FR" dirty="0" smtClean="0"/>
              <a:t>Combien y-a-t-il d’avions posés sur le sol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-1" y="3262058"/>
            <a:ext cx="12371961" cy="3827011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65" y="3811682"/>
            <a:ext cx="2057218" cy="9327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62" y="5776112"/>
            <a:ext cx="1930359" cy="90014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39" y="5024599"/>
            <a:ext cx="1572771" cy="78694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3118" y="3857579"/>
            <a:ext cx="1852765" cy="9533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1836" y="5597007"/>
            <a:ext cx="1929946" cy="9931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1" y="41147"/>
            <a:ext cx="9128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bas.</a:t>
            </a:r>
          </a:p>
          <a:p>
            <a:r>
              <a:rPr lang="fr-FR" dirty="0" smtClean="0"/>
              <a:t>Il y a 5 avions en tout. Aucun n’avions ne volent dans le ciel. </a:t>
            </a:r>
          </a:p>
          <a:p>
            <a:r>
              <a:rPr lang="fr-FR" dirty="0" smtClean="0"/>
              <a:t>Combien y-a-t-il d’avions posés sur le sol ? </a:t>
            </a:r>
            <a:endParaRPr lang="fr-FR" dirty="0"/>
          </a:p>
        </p:txBody>
      </p:sp>
      <p:sp>
        <p:nvSpPr>
          <p:cNvPr id="21" name="Organigramme : Processus 20"/>
          <p:cNvSpPr/>
          <p:nvPr/>
        </p:nvSpPr>
        <p:spPr>
          <a:xfrm>
            <a:off x="-1" y="3262058"/>
            <a:ext cx="12371961" cy="3827011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4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14" y="4923095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65" y="1345186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92" y="3529980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5938" y="5507723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0513" y="511486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41147"/>
            <a:ext cx="851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bas.</a:t>
            </a:r>
          </a:p>
          <a:p>
            <a:r>
              <a:rPr lang="fr-FR" dirty="0" smtClean="0"/>
              <a:t>Il y a 5 avions en tout. 2 avions volent dans le ciel. </a:t>
            </a:r>
          </a:p>
          <a:p>
            <a:r>
              <a:rPr lang="fr-FR" dirty="0" smtClean="0"/>
              <a:t>Combien y-a-t-il d’avions posés sur le sol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0" y="3303387"/>
            <a:ext cx="12371961" cy="3827011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01284" y="422031"/>
            <a:ext cx="6323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smtClean="0">
                <a:latin typeface="Comic Sans MS" panose="030F0702030302020204" pitchFamily="66" charset="0"/>
              </a:rPr>
              <a:t>Qu’as-tu appris ?</a:t>
            </a:r>
            <a:endParaRPr lang="fr-F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4" y="5258222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0" y="4761046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0897" y="3493396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172" y="5392768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-21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d’avions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52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75" y="322954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4" y="5258222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21" y="1044452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0897" y="3493396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8280" y="1407144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-21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d’avions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1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4" y="5258222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8" y="408466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6624" y="3621617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172" y="5392768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-21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d’avions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2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17" y="1536774"/>
            <a:ext cx="2193716" cy="9945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7690" y="288421"/>
            <a:ext cx="1828802" cy="10454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59" y="126883"/>
            <a:ext cx="2075478" cy="103847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5933" y="1682338"/>
            <a:ext cx="2063907" cy="106204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4934" y="718335"/>
            <a:ext cx="1469464" cy="7561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-21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d’avions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68" y="968387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0" y="4761046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9121" y="692078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172" y="5392768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-21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d’avions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2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51" y="18851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36" y="1622153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0" y="4761046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8441" y="1638809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3014" y="435189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0" y="-211"/>
            <a:ext cx="46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phase : sans les caches.</a:t>
            </a:r>
          </a:p>
          <a:p>
            <a:r>
              <a:rPr lang="fr-FR" dirty="0" smtClean="0"/>
              <a:t>Combien y-a-t-il d’avions en tout ? Où sont-ils?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2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974" y="876363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90" y="4761046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172" y="956986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172" y="5392768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0357" y="3124592"/>
            <a:ext cx="261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haut.</a:t>
            </a:r>
          </a:p>
          <a:p>
            <a:r>
              <a:rPr lang="fr-FR" dirty="0" smtClean="0"/>
              <a:t>Il y a 5 avions en tout. 3 avions sont posés. Les autres volent dans le ciel.</a:t>
            </a:r>
          </a:p>
          <a:p>
            <a:r>
              <a:rPr lang="fr-FR" dirty="0" smtClean="0"/>
              <a:t>Combien y-a-t-il d’avions en tout dans le ciel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3815" y="-23794"/>
            <a:ext cx="12371961" cy="284875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3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48" y="914400"/>
            <a:ext cx="12694024" cy="64142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75776" cy="309282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653118" y="4406221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342964" y="5346256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81836" y="6141570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689475" y="6223992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654051" y="4308574"/>
            <a:ext cx="1689846" cy="4522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76" y="3429000"/>
            <a:ext cx="2864224" cy="12985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7" y="246595"/>
            <a:ext cx="2864224" cy="1335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41" y="5677680"/>
            <a:ext cx="2524684" cy="126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544" y="1122337"/>
            <a:ext cx="2463049" cy="126743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3583" y="1122337"/>
            <a:ext cx="2463049" cy="126743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0357" y="3124592"/>
            <a:ext cx="2612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 phase : avec le cache du haut.</a:t>
            </a:r>
          </a:p>
          <a:p>
            <a:r>
              <a:rPr lang="fr-FR" dirty="0" smtClean="0"/>
              <a:t>Il y a 5 avions en tout. 2 avions sont posés. Les autres volent dans le ciel.</a:t>
            </a:r>
          </a:p>
          <a:p>
            <a:r>
              <a:rPr lang="fr-FR" dirty="0" smtClean="0"/>
              <a:t>Combien y-a-t-il d’avions en tout dans le ciel ? </a:t>
            </a:r>
            <a:endParaRPr lang="fr-FR" dirty="0"/>
          </a:p>
        </p:txBody>
      </p:sp>
      <p:sp>
        <p:nvSpPr>
          <p:cNvPr id="20" name="Organigramme : Processus 19"/>
          <p:cNvSpPr/>
          <p:nvPr/>
        </p:nvSpPr>
        <p:spPr>
          <a:xfrm>
            <a:off x="3815" y="-23794"/>
            <a:ext cx="12371961" cy="284875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498</Words>
  <Application>Microsoft Office PowerPoint</Application>
  <PresentationFormat>Grand écran</PresentationFormat>
  <Paragraphs>50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Nancy-Metz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10</cp:revision>
  <dcterms:created xsi:type="dcterms:W3CDTF">2019-10-22T10:34:15Z</dcterms:created>
  <dcterms:modified xsi:type="dcterms:W3CDTF">2019-11-28T10:15:27Z</dcterms:modified>
</cp:coreProperties>
</file>