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74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02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47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00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12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7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9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09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01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34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9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28F36-5D13-4B12-8334-4CC8DB4FB190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0E0D-0AD9-4DC3-8119-A239C5986E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1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50" y="205538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97" y="459466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4743731" y="246612"/>
            <a:ext cx="632340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LES 6 VACHES</a:t>
            </a:r>
          </a:p>
          <a:p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sur le modèle des albums à calculer de </a:t>
            </a:r>
            <a:r>
              <a:rPr lang="fr-FR" sz="2000" dirty="0" err="1">
                <a:latin typeface="Comic Sans MS" panose="030F0702030302020204" pitchFamily="66" charset="0"/>
              </a:rPr>
              <a:t>Brissiaud</a:t>
            </a:r>
            <a:endParaRPr lang="fr-FR" sz="2000" dirty="0">
              <a:latin typeface="Comic Sans MS" panose="030F0702030302020204" pitchFamily="66" charset="0"/>
            </a:endParaRPr>
          </a:p>
          <a:p>
            <a:r>
              <a:rPr lang="fr-FR" sz="1600" dirty="0">
                <a:latin typeface="Comic Sans MS" panose="030F0702030302020204" pitchFamily="66" charset="0"/>
              </a:rPr>
              <a:t>Circonscription de Pompey 54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456" y="4262884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97" y="459466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5 vaches sont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4" name="Organigramme : Processus 23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8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316" y="4398610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745" y="4832643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879" y="3796886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54" y="4832643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3 vaches sont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3" name="Organigramme : Processus 22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00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784" y="3588290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751" y="4864146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981" y="4431477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399" y="363128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2" y="2077320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27" y="4945364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1 vache est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3" name="Organigramme : Processus 22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1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928" y="3410014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564" y="4110163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219" y="3314791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909" y="4940994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219" y="4836760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249" y="4836761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Aucune vache est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3" name="Organigramme : Processus 22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1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2" y="2099554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97" y="459466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6 vaches sont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3" name="Organigramme : Processus 22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63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089" y="3921636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088" y="4566269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4 vaches sont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3" name="Organigramme : Processus 22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0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089" y="3921636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088" y="4566269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2 sont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2361063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15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199" y="3747078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78" y="4679075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384" y="4728883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399" y="3634272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5" y="2511700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314" y="4809420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4 sont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374711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85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69" y="3394451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818" y="4852964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601" y="3549680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931" y="4227347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692" y="4898719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090" y="4601807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6 sont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361063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217" y="382936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088" y="4566269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972" y="4625821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30" y="4709039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3 sont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361063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7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50" y="205538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97" y="459466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4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294" y="3715579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58" y="4859111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711" y="3337876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564" y="4033380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82" y="2405879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562" y="4875919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5 sont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361063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85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089" y="3921636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910" y="469351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</a:t>
            </a:r>
            <a:r>
              <a:rPr lang="fr-FR" smtClean="0"/>
              <a:t>1 vache </a:t>
            </a:r>
            <a:r>
              <a:rPr lang="fr-FR" dirty="0" smtClean="0"/>
              <a:t>est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361063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22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99" y="243185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439" y="4717608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gauche.</a:t>
            </a:r>
          </a:p>
          <a:p>
            <a:r>
              <a:rPr lang="fr-FR" dirty="0" smtClean="0"/>
              <a:t>Il y a 6 vaches en tout. Aucune vache est dans l’enclos. </a:t>
            </a:r>
          </a:p>
          <a:p>
            <a:r>
              <a:rPr lang="fr-FR" dirty="0" smtClean="0"/>
              <a:t>Combien y-a-t-il de vaches à coté de l’enclos 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2361063"/>
            <a:ext cx="4967785" cy="4496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92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1301284" y="422031"/>
            <a:ext cx="6323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Qu’as-tu appris ?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50" y="205538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499" y="4809420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384" y="3681250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057" y="4262884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957" y="3685006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073" y="4907177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629" y="4141645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97" y="459466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4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50" y="205538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141" y="4951885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14" y="4747939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62" y="3685006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35" y="3776143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61" y="5027559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15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4" y="4156211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4" y="5437902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089" y="4366645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69" y="3740551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6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900" y="4728883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106" y="3940009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597" y="4594664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76" y="3776143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793" y="4406008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8" y="5298642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5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225" y="4872006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333" y="4400426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621" y="3675647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590" y="3688045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396" y="4968817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688" y="5043847"/>
            <a:ext cx="1400183" cy="9319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0012" y="210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vaches en tout ? Où sont-sont-elles?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53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024"/>
            <a:ext cx="12192000" cy="939021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478932" y="1789013"/>
            <a:ext cx="11713068" cy="5987870"/>
            <a:chOff x="478932" y="1789013"/>
            <a:chExt cx="11713068" cy="598787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4728883"/>
              <a:ext cx="7041776" cy="304800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165" y="1789013"/>
              <a:ext cx="4486835" cy="324325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890725">
              <a:off x="4799320" y="3083644"/>
              <a:ext cx="3984997" cy="304800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478932" y="59664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046655" y="616418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330259" y="2780309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501853" y="4477710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50660" y="4527177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834504" y="5338005"/>
              <a:ext cx="1116106" cy="40341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58" y="3923507"/>
            <a:ext cx="1400183" cy="93199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957" y="4872006"/>
            <a:ext cx="1400183" cy="93199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275" y="3860197"/>
            <a:ext cx="1400183" cy="93199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2" y="2183817"/>
            <a:ext cx="1400183" cy="931997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423" y="4935474"/>
            <a:ext cx="1400183" cy="93199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54" y="4672386"/>
            <a:ext cx="1400183" cy="9319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321" y="60814"/>
            <a:ext cx="8228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phase : avec le cache de droite.</a:t>
            </a:r>
          </a:p>
          <a:p>
            <a:r>
              <a:rPr lang="fr-FR" dirty="0" smtClean="0"/>
              <a:t>Il y a 6 vaches en tout. 2 vaches sont à côté de l’enclos. Les autres sont dans l’enclos. </a:t>
            </a:r>
          </a:p>
          <a:p>
            <a:r>
              <a:rPr lang="fr-FR" dirty="0" smtClean="0"/>
              <a:t>Combien y-a-t-il de vaches dans l’enclos ?</a:t>
            </a:r>
          </a:p>
        </p:txBody>
      </p:sp>
      <p:sp>
        <p:nvSpPr>
          <p:cNvPr id="26" name="Organigramme : Processus 25"/>
          <p:cNvSpPr/>
          <p:nvPr/>
        </p:nvSpPr>
        <p:spPr>
          <a:xfrm>
            <a:off x="5574260" y="3316406"/>
            <a:ext cx="6658081" cy="354159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23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623</Words>
  <Application>Microsoft Office PowerPoint</Application>
  <PresentationFormat>Grand écran</PresentationFormat>
  <Paragraphs>61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7</cp:revision>
  <dcterms:created xsi:type="dcterms:W3CDTF">2019-10-25T06:24:30Z</dcterms:created>
  <dcterms:modified xsi:type="dcterms:W3CDTF">2019-11-28T10:16:05Z</dcterms:modified>
</cp:coreProperties>
</file>