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8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332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56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65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7387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30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7147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18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877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034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8661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392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16AC2-30E3-485C-BCC4-BFC550820FD3}" type="datetimeFigureOut">
              <a:rPr lang="fr-FR" smtClean="0"/>
              <a:t>27/11/2019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043B3-B8D7-4467-8DF8-822B9907067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6452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3600" y="-416859"/>
            <a:ext cx="18225248" cy="7705165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1301284" y="422031"/>
            <a:ext cx="8897793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LES 7 </a:t>
            </a:r>
            <a:r>
              <a:rPr lang="fr-FR" sz="4800" dirty="0" smtClean="0">
                <a:latin typeface="Comic Sans MS" panose="030F0702030302020204" pitchFamily="66" charset="0"/>
              </a:rPr>
              <a:t>PINGOUINS</a:t>
            </a:r>
          </a:p>
          <a:p>
            <a:endParaRPr lang="fr-FR" sz="4800" dirty="0">
              <a:latin typeface="Comic Sans MS" panose="030F0702030302020204" pitchFamily="66" charset="0"/>
            </a:endParaRPr>
          </a:p>
          <a:p>
            <a:endParaRPr lang="fr-FR" sz="2800" dirty="0">
              <a:latin typeface="Comic Sans MS" panose="030F0702030302020204" pitchFamily="66" charset="0"/>
            </a:endParaRPr>
          </a:p>
          <a:p>
            <a:r>
              <a:rPr lang="fr-FR" sz="2800" dirty="0">
                <a:latin typeface="Comic Sans MS" panose="030F0702030302020204" pitchFamily="66" charset="0"/>
              </a:rPr>
              <a:t>sur le modèle des albums à calculer de </a:t>
            </a:r>
            <a:r>
              <a:rPr lang="fr-FR" sz="2800" dirty="0" err="1">
                <a:latin typeface="Comic Sans MS" panose="030F0702030302020204" pitchFamily="66" charset="0"/>
              </a:rPr>
              <a:t>Brissiaud</a:t>
            </a:r>
            <a:endParaRPr lang="fr-FR" sz="2800" dirty="0">
              <a:latin typeface="Comic Sans MS" panose="030F0702030302020204" pitchFamily="66" charset="0"/>
            </a:endParaRPr>
          </a:p>
          <a:p>
            <a:r>
              <a:rPr lang="fr-FR" sz="2000" dirty="0">
                <a:latin typeface="Comic Sans MS" panose="030F0702030302020204" pitchFamily="66" charset="0"/>
              </a:rPr>
              <a:t>Circonscription de </a:t>
            </a:r>
            <a:r>
              <a:rPr lang="fr-FR" sz="2000">
                <a:latin typeface="Comic Sans MS" panose="030F0702030302020204" pitchFamily="66" charset="0"/>
              </a:rPr>
              <a:t>Pompey </a:t>
            </a:r>
            <a:r>
              <a:rPr lang="fr-FR" sz="2000" smtClean="0">
                <a:latin typeface="Comic Sans MS" panose="030F0702030302020204" pitchFamily="66" charset="0"/>
              </a:rPr>
              <a:t>54</a:t>
            </a:r>
            <a:endParaRPr lang="fr-F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326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817" y="2795615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31" y="3785857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8815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5 pingouins sont assis par terre. Les autres sont assis sur l’igloo. </a:t>
            </a:r>
          </a:p>
          <a:p>
            <a:r>
              <a:rPr lang="fr-FR" dirty="0" smtClean="0"/>
              <a:t>Combien y-a-t-il de pingouins assis sur l’igloo ?</a:t>
            </a:r>
            <a:endParaRPr lang="fr-FR" dirty="0"/>
          </a:p>
        </p:txBody>
      </p:sp>
      <p:sp>
        <p:nvSpPr>
          <p:cNvPr id="38" name="Organigramme : Processus 37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505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85" y="3268605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817" y="2795615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31" y="3785857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89914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4 pingouins sont assis par terre. Les autres sont assis sur l’igloo. </a:t>
            </a:r>
          </a:p>
          <a:p>
            <a:r>
              <a:rPr lang="fr-FR" dirty="0" smtClean="0"/>
              <a:t>Combien y-a-t-il de pingouins assis sur l’igloo ?</a:t>
            </a:r>
            <a:endParaRPr lang="fr-FR" dirty="0"/>
          </a:p>
        </p:txBody>
      </p:sp>
      <p:sp>
        <p:nvSpPr>
          <p:cNvPr id="37" name="Organigramme : Processus 36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299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32" y="3234439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85" y="2724083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466" y="4366481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8991" y="4211366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308" y="2681282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4870" y="2538046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831" y="3464166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106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2 pingouins sont assis par terre. Les autres sont assis sur l’igloo. </a:t>
            </a:r>
          </a:p>
          <a:p>
            <a:r>
              <a:rPr lang="fr-FR" dirty="0" smtClean="0"/>
              <a:t>Combien y-a-t-il de pingouins assis sur l’igloo ?</a:t>
            </a:r>
            <a:endParaRPr lang="fr-FR" dirty="0"/>
          </a:p>
        </p:txBody>
      </p:sp>
      <p:sp>
        <p:nvSpPr>
          <p:cNvPr id="37" name="Organigramme : Processus 36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709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173" y="3019093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7467" y="3670064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416" y="382622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5709" y="3864700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719" y="2618439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136" y="2489742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31" y="3785857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7983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Aucun pingouin n’est assis par terre. Les autres sont assis sur l’igloo. </a:t>
            </a:r>
          </a:p>
          <a:p>
            <a:r>
              <a:rPr lang="fr-FR" dirty="0" smtClean="0"/>
              <a:t>Combien y-a-t-il de pingouins assis sur l’igloo ?</a:t>
            </a:r>
            <a:endParaRPr lang="fr-FR" dirty="0"/>
          </a:p>
        </p:txBody>
      </p:sp>
      <p:sp>
        <p:nvSpPr>
          <p:cNvPr id="37" name="Organigramme : Processus 36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2313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817" y="2795615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137" y="3142070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3283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6 pingouins sont assis par terre. Les autres sont assis sur l’igloo. </a:t>
            </a:r>
          </a:p>
          <a:p>
            <a:r>
              <a:rPr lang="fr-FR" dirty="0" smtClean="0"/>
              <a:t>Combien y-a-t-il de pingouins assis sur l’igloo?</a:t>
            </a:r>
            <a:endParaRPr lang="fr-FR" dirty="0"/>
          </a:p>
        </p:txBody>
      </p:sp>
      <p:sp>
        <p:nvSpPr>
          <p:cNvPr id="37" name="Organigramme : Processus 36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84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712" y="3853817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2685" y="2322624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0436" y="4843040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521" y="3344564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842" y="281104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7214" y="2165717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4345" y="3864700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6171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3 pingouins sont assis par terre. Les autres sont assis sur l’igloo. </a:t>
            </a:r>
          </a:p>
          <a:p>
            <a:r>
              <a:rPr lang="fr-FR" dirty="0" smtClean="0"/>
              <a:t>Combien y-a-t-il de pingouins assis sur l’igloo?</a:t>
            </a:r>
            <a:endParaRPr lang="fr-FR" dirty="0"/>
          </a:p>
        </p:txBody>
      </p:sp>
      <p:sp>
        <p:nvSpPr>
          <p:cNvPr id="37" name="Organigramme : Processus 36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3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55" y="3181287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321" y="432971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1098" y="4500177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4306" y="3771630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5904" y="312620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443" y="2726795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836" y="4061192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8256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1 pingouin est assis par terre. Les autres sont assis sur l’igloo. </a:t>
            </a:r>
          </a:p>
          <a:p>
            <a:r>
              <a:rPr lang="fr-FR" dirty="0" smtClean="0"/>
              <a:t>Combien y-a-t-il de pingouins assis sur l’igloo?</a:t>
            </a:r>
            <a:endParaRPr lang="fr-FR" dirty="0"/>
          </a:p>
        </p:txBody>
      </p:sp>
      <p:sp>
        <p:nvSpPr>
          <p:cNvPr id="37" name="Organigramme : Processus 36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3221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92" y="2738564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0" y="3142070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953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2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7 pingouins sont assis par terre. Les autres sont assis sur l’igloo. </a:t>
            </a:r>
          </a:p>
          <a:p>
            <a:r>
              <a:rPr lang="fr-FR" dirty="0" smtClean="0"/>
              <a:t>Combien y-a-t-il de pingouins assis sur l’igloo?</a:t>
            </a:r>
            <a:endParaRPr lang="fr-FR" dirty="0"/>
          </a:p>
        </p:txBody>
      </p:sp>
      <p:sp>
        <p:nvSpPr>
          <p:cNvPr id="37" name="Organigramme : Processus 36"/>
          <p:cNvSpPr/>
          <p:nvPr/>
        </p:nvSpPr>
        <p:spPr>
          <a:xfrm>
            <a:off x="4659661" y="2422359"/>
            <a:ext cx="7580522" cy="3384070"/>
          </a:xfrm>
          <a:prstGeom prst="flowChartProcess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709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038" y="3380826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9617" y="297870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555" y="3761603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74193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3 pingouins sont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37" name="Rectangle 36"/>
          <p:cNvSpPr/>
          <p:nvPr/>
        </p:nvSpPr>
        <p:spPr>
          <a:xfrm>
            <a:off x="-94128" y="2422358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333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992" y="2738564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40" y="3142070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264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Aucun pingouin n’est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-94128" y="2438400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253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59" y="2839047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41" y="3150772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14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596" y="297870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591" y="3322586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275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2 pingouins sont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-94128" y="2422358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0705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180" y="3262106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585" y="3833663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0546" y="4293850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094" y="4457007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666" y="2859989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596" y="297870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591" y="3322586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135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5 pingouins sont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-94128" y="2422358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26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24" y="3229280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832" y="3496420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251" y="378278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832" y="4283732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806" y="4403131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6221" y="280256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9806" y="2763299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2962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2 pingouins sont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-94128" y="2422358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59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222" y="2751492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26" y="3112462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9248" y="4500177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28" y="4814140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107" y="4215539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596" y="297870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5591" y="3322586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392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2 pingouins sont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-94128" y="2422358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659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178" y="3830757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3612" y="367452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6907" y="435627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935" y="4256700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5848" y="3843602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623" y="297870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223" y="2936821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3443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7 pingouins sont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-94128" y="2422358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6806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596" y="297870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69" y="3210338"/>
            <a:ext cx="928243" cy="945981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72326" y="186747"/>
            <a:ext cx="9275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3</a:t>
            </a:r>
            <a:r>
              <a:rPr lang="fr-FR" baseline="30000" dirty="0" smtClean="0"/>
              <a:t>ème</a:t>
            </a:r>
            <a:r>
              <a:rPr lang="fr-FR" dirty="0" smtClean="0"/>
              <a:t>   phase : avec le cache de droite.</a:t>
            </a:r>
          </a:p>
          <a:p>
            <a:r>
              <a:rPr lang="fr-FR" dirty="0" smtClean="0"/>
              <a:t>Il y a 7 pingouins en tout. 2 pingouins sont assis sur l’igloo. les autres sont assis par terre.</a:t>
            </a:r>
          </a:p>
          <a:p>
            <a:r>
              <a:rPr lang="fr-FR" dirty="0" smtClean="0"/>
              <a:t>Combien y-a-t-il de pingouins assis par terre ?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-94128" y="2422358"/>
            <a:ext cx="4200907" cy="443564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0355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43600" y="-416859"/>
            <a:ext cx="18225248" cy="7705165"/>
          </a:xfrm>
          <a:prstGeom prst="rect">
            <a:avLst/>
          </a:prstGeom>
        </p:spPr>
      </p:pic>
      <p:sp>
        <p:nvSpPr>
          <p:cNvPr id="25" name="ZoneTexte 24"/>
          <p:cNvSpPr txBox="1"/>
          <p:nvPr/>
        </p:nvSpPr>
        <p:spPr>
          <a:xfrm>
            <a:off x="1301284" y="422031"/>
            <a:ext cx="63234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>
                <a:latin typeface="Comic Sans MS" panose="030F0702030302020204" pitchFamily="66" charset="0"/>
              </a:rPr>
              <a:t>Qu’as-tu appris ?</a:t>
            </a:r>
            <a:endParaRPr lang="fr-FR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3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3226" y="3652628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76" y="309142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3918" y="2534715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6087" y="378313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347" y="4256128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281" y="2165717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0038" y="3197073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7964" y="3528157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59" y="2839047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41" y="3150772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12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01" y="279089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41" y="3150772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95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81" y="4289748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62" y="486044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63" y="5468594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024" y="5534395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3332" y="404752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817" y="2795615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5931" y="3785857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0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8372" y="3681402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116" y="3528157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582" y="2916349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8534" y="4860447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1469" y="2254228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0237" y="2114999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41" y="3150772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96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553" y="3415437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225" y="3596086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630" y="3116703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749" y="4498401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9686" y="3741164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0242" y="2907836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421" y="4387456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12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670881" y="356442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/>
          <p:cNvSpPr/>
          <p:nvPr/>
        </p:nvSpPr>
        <p:spPr>
          <a:xfrm>
            <a:off x="2982647" y="4887857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/>
          <p:cNvSpPr/>
          <p:nvPr/>
        </p:nvSpPr>
        <p:spPr>
          <a:xfrm>
            <a:off x="1872630" y="557101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6" name="Groupe 25"/>
          <p:cNvGrpSpPr/>
          <p:nvPr/>
        </p:nvGrpSpPr>
        <p:grpSpPr>
          <a:xfrm>
            <a:off x="-5943600" y="-416859"/>
            <a:ext cx="18225248" cy="7705165"/>
            <a:chOff x="-5943600" y="-416859"/>
            <a:chExt cx="18225248" cy="7705165"/>
          </a:xfrm>
        </p:grpSpPr>
        <p:pic>
          <p:nvPicPr>
            <p:cNvPr id="4" name="Imag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943600" y="-416859"/>
              <a:ext cx="18225248" cy="7705165"/>
            </a:xfrm>
            <a:prstGeom prst="rect">
              <a:avLst/>
            </a:prstGeom>
          </p:spPr>
        </p:pic>
        <p:sp>
          <p:nvSpPr>
            <p:cNvPr id="7" name="Ellipse 6"/>
            <p:cNvSpPr/>
            <p:nvPr/>
          </p:nvSpPr>
          <p:spPr>
            <a:xfrm>
              <a:off x="668740" y="6105650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Ellipse 9"/>
            <p:cNvSpPr/>
            <p:nvPr/>
          </p:nvSpPr>
          <p:spPr>
            <a:xfrm>
              <a:off x="382137" y="385381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" name="Ellipse 11"/>
            <p:cNvSpPr/>
            <p:nvPr/>
          </p:nvSpPr>
          <p:spPr>
            <a:xfrm>
              <a:off x="675563" y="4887857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" name="Ellipse 13"/>
            <p:cNvSpPr/>
            <p:nvPr/>
          </p:nvSpPr>
          <p:spPr>
            <a:xfrm>
              <a:off x="2760344" y="6211294"/>
              <a:ext cx="996286" cy="436728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" name="Imag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1378423" y="2638708"/>
              <a:ext cx="10614336" cy="3790950"/>
            </a:xfrm>
            <a:prstGeom prst="rect">
              <a:avLst/>
            </a:prstGeom>
          </p:spPr>
        </p:pic>
      </p:grpSp>
      <p:sp>
        <p:nvSpPr>
          <p:cNvPr id="24" name="ZoneTexte 23"/>
          <p:cNvSpPr txBox="1"/>
          <p:nvPr/>
        </p:nvSpPr>
        <p:spPr>
          <a:xfrm>
            <a:off x="0" y="-211"/>
            <a:ext cx="5438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 phase : sans les caches.</a:t>
            </a:r>
          </a:p>
          <a:p>
            <a:r>
              <a:rPr lang="fr-FR" dirty="0" smtClean="0"/>
              <a:t>Combien y-a-t-il de pingouins en tout ? Où sont-ils?</a:t>
            </a:r>
            <a:endParaRPr lang="fr-FR" dirty="0"/>
          </a:p>
        </p:txBody>
      </p:sp>
      <p:sp>
        <p:nvSpPr>
          <p:cNvPr id="27" name="Ellipse 26"/>
          <p:cNvSpPr/>
          <p:nvPr/>
        </p:nvSpPr>
        <p:spPr>
          <a:xfrm>
            <a:off x="2674711" y="4669493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1737695" y="5446158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2235838" y="3451700"/>
            <a:ext cx="996286" cy="436728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818" y="2251150"/>
            <a:ext cx="928243" cy="945981"/>
          </a:xfrm>
          <a:prstGeom prst="rect">
            <a:avLst/>
          </a:prstGeom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111" y="2114999"/>
            <a:ext cx="928243" cy="945981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7602" y="4081830"/>
            <a:ext cx="928243" cy="945981"/>
          </a:xfrm>
          <a:prstGeom prst="rect">
            <a:avLst/>
          </a:prstGeom>
        </p:spPr>
      </p:pic>
      <p:pic>
        <p:nvPicPr>
          <p:cNvPr id="33" name="Imag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180" y="4196502"/>
            <a:ext cx="928243" cy="945981"/>
          </a:xfrm>
          <a:prstGeom prst="rect">
            <a:avLst/>
          </a:prstGeom>
        </p:spPr>
      </p:pic>
      <p:pic>
        <p:nvPicPr>
          <p:cNvPr id="34" name="Image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369" y="3599190"/>
            <a:ext cx="928243" cy="945981"/>
          </a:xfrm>
          <a:prstGeom prst="rect">
            <a:avLst/>
          </a:prstGeom>
        </p:spPr>
      </p:pic>
      <p:pic>
        <p:nvPicPr>
          <p:cNvPr id="35" name="Image 3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859" y="2839047"/>
            <a:ext cx="928243" cy="945981"/>
          </a:xfrm>
          <a:prstGeom prst="rect">
            <a:avLst/>
          </a:prstGeom>
        </p:spPr>
      </p:pic>
      <p:pic>
        <p:nvPicPr>
          <p:cNvPr id="36" name="Image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5799" y="2942447"/>
            <a:ext cx="928243" cy="945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111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779</Words>
  <Application>Microsoft Office PowerPoint</Application>
  <PresentationFormat>Grand écran</PresentationFormat>
  <Paragraphs>70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Comic Sans MS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Rectorat Nancy-Metz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</dc:creator>
  <cp:lastModifiedBy>admin</cp:lastModifiedBy>
  <cp:revision>7</cp:revision>
  <dcterms:created xsi:type="dcterms:W3CDTF">2019-10-25T07:31:24Z</dcterms:created>
  <dcterms:modified xsi:type="dcterms:W3CDTF">2019-11-27T07:13:30Z</dcterms:modified>
</cp:coreProperties>
</file>